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3"/>
  </p:notesMasterIdLst>
  <p:sldIdLst>
    <p:sldId id="258" r:id="rId5"/>
    <p:sldId id="260" r:id="rId6"/>
    <p:sldId id="259" r:id="rId7"/>
    <p:sldId id="264" r:id="rId8"/>
    <p:sldId id="262" r:id="rId9"/>
    <p:sldId id="256" r:id="rId10"/>
    <p:sldId id="273" r:id="rId11"/>
    <p:sldId id="274" r:id="rId12"/>
    <p:sldId id="277" r:id="rId13"/>
    <p:sldId id="278" r:id="rId14"/>
    <p:sldId id="275" r:id="rId15"/>
    <p:sldId id="276" r:id="rId16"/>
    <p:sldId id="263" r:id="rId17"/>
    <p:sldId id="265" r:id="rId18"/>
    <p:sldId id="364" r:id="rId19"/>
    <p:sldId id="365" r:id="rId20"/>
    <p:sldId id="366" r:id="rId21"/>
    <p:sldId id="367" r:id="rId22"/>
    <p:sldId id="368" r:id="rId23"/>
    <p:sldId id="261" r:id="rId24"/>
    <p:sldId id="369" r:id="rId25"/>
    <p:sldId id="370" r:id="rId26"/>
    <p:sldId id="371" r:id="rId27"/>
    <p:sldId id="372" r:id="rId28"/>
    <p:sldId id="373" r:id="rId29"/>
    <p:sldId id="374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75" r:id="rId38"/>
    <p:sldId id="281" r:id="rId39"/>
    <p:sldId id="295" r:id="rId40"/>
    <p:sldId id="290" r:id="rId41"/>
    <p:sldId id="296" r:id="rId42"/>
    <p:sldId id="297" r:id="rId43"/>
    <p:sldId id="298" r:id="rId44"/>
    <p:sldId id="299" r:id="rId45"/>
    <p:sldId id="323" r:id="rId46"/>
    <p:sldId id="291" r:id="rId47"/>
    <p:sldId id="324" r:id="rId48"/>
    <p:sldId id="325" r:id="rId49"/>
    <p:sldId id="326" r:id="rId50"/>
    <p:sldId id="327" r:id="rId51"/>
    <p:sldId id="328" r:id="rId52"/>
    <p:sldId id="285" r:id="rId53"/>
    <p:sldId id="287" r:id="rId54"/>
    <p:sldId id="308" r:id="rId55"/>
    <p:sldId id="294" r:id="rId56"/>
    <p:sldId id="266" r:id="rId57"/>
    <p:sldId id="267" r:id="rId58"/>
    <p:sldId id="333" r:id="rId59"/>
    <p:sldId id="334" r:id="rId60"/>
    <p:sldId id="329" r:id="rId61"/>
    <p:sldId id="330" r:id="rId62"/>
    <p:sldId id="257" r:id="rId63"/>
    <p:sldId id="331" r:id="rId64"/>
    <p:sldId id="332" r:id="rId65"/>
    <p:sldId id="282" r:id="rId66"/>
    <p:sldId id="336" r:id="rId67"/>
    <p:sldId id="337" r:id="rId68"/>
    <p:sldId id="338" r:id="rId69"/>
    <p:sldId id="339" r:id="rId70"/>
    <p:sldId id="340" r:id="rId71"/>
    <p:sldId id="341" r:id="rId72"/>
    <p:sldId id="279" r:id="rId73"/>
    <p:sldId id="342" r:id="rId74"/>
    <p:sldId id="343" r:id="rId75"/>
    <p:sldId id="272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268" r:id="rId86"/>
    <p:sldId id="269" r:id="rId87"/>
    <p:sldId id="322" r:id="rId88"/>
    <p:sldId id="353" r:id="rId89"/>
    <p:sldId id="354" r:id="rId90"/>
    <p:sldId id="355" r:id="rId91"/>
    <p:sldId id="356" r:id="rId92"/>
    <p:sldId id="335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270" r:id="rId101"/>
    <p:sldId id="27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E362E2-AB30-489A-B8EE-27F753DF6C8F}">
          <p14:sldIdLst>
            <p14:sldId id="258"/>
            <p14:sldId id="260"/>
            <p14:sldId id="259"/>
            <p14:sldId id="264"/>
            <p14:sldId id="262"/>
          </p14:sldIdLst>
        </p14:section>
        <p14:section name="Summary Section" id="{47B5E056-ED77-4DF8-8301-168D0D93833C}">
          <p14:sldIdLst/>
        </p14:section>
        <p14:section name="Section 1" id="{6799EB77-3572-47B7-9B94-292222BFF93C}">
          <p14:sldIdLst>
            <p14:sldId id="256"/>
            <p14:sldId id="273"/>
          </p14:sldIdLst>
        </p14:section>
        <p14:section name="Untitled Section" id="{08EC733C-A81A-4D8A-B690-24F5EF9D0A26}">
          <p14:sldIdLst>
            <p14:sldId id="274"/>
            <p14:sldId id="277"/>
            <p14:sldId id="278"/>
            <p14:sldId id="275"/>
            <p14:sldId id="276"/>
            <p14:sldId id="263"/>
            <p14:sldId id="265"/>
          </p14:sldIdLst>
        </p14:section>
        <p14:section name="Default Section" id="{8B884612-8753-4A96-A698-01A438127997}">
          <p14:sldIdLst>
            <p14:sldId id="364"/>
            <p14:sldId id="365"/>
            <p14:sldId id="366"/>
          </p14:sldIdLst>
        </p14:section>
        <p14:section name="Key Features" id="{C078F6F7-B0D3-4E97-970B-81EE338CBFCC}">
          <p14:sldIdLst>
            <p14:sldId id="367"/>
            <p14:sldId id="368"/>
            <p14:sldId id="261"/>
          </p14:sldIdLst>
        </p14:section>
        <p14:section name="How YOLO Works" id="{9F934BA2-7D96-40B6-8013-3BBE63710BAE}">
          <p14:sldIdLst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</p14:sldIdLst>
        </p14:section>
        <p14:section name="annotation" id="{F5F5AE8F-7E13-4F3E-A8FF-5EFD8F3445FC}">
          <p14:sldIdLst>
            <p14:sldId id="379"/>
            <p14:sldId id="380"/>
          </p14:sldIdLst>
        </p14:section>
        <p14:section name="YAMl" id="{0283CDD9-C5CE-4F63-82B7-23A34C097028}">
          <p14:sldIdLst>
            <p14:sldId id="381"/>
          </p14:sldIdLst>
        </p14:section>
        <p14:section name="prediction" id="{C233D627-F8D2-43CA-99D4-9B9AC0F08E1D}">
          <p14:sldIdLst>
            <p14:sldId id="382"/>
          </p14:sldIdLst>
        </p14:section>
        <p14:section name="training" id="{5502098A-4597-42C4-B058-05A8B1495324}">
          <p14:sldIdLst>
            <p14:sldId id="375"/>
          </p14:sldIdLst>
        </p14:section>
        <p14:section name="safety" id="{AD17ABB8-B989-4F39-8746-C206C7531D53}">
          <p14:sldIdLst>
            <p14:sldId id="281"/>
            <p14:sldId id="295"/>
            <p14:sldId id="290"/>
            <p14:sldId id="296"/>
            <p14:sldId id="297"/>
            <p14:sldId id="298"/>
            <p14:sldId id="299"/>
            <p14:sldId id="323"/>
          </p14:sldIdLst>
        </p14:section>
        <p14:section name="quality" id="{6B1F3459-E41D-4010-8B23-0F98DF8A0BBB}">
          <p14:sldIdLst>
            <p14:sldId id="291"/>
            <p14:sldId id="324"/>
            <p14:sldId id="325"/>
            <p14:sldId id="326"/>
            <p14:sldId id="327"/>
            <p14:sldId id="328"/>
            <p14:sldId id="285"/>
            <p14:sldId id="287"/>
          </p14:sldIdLst>
        </p14:section>
        <p14:section name="crowd" id="{D62FF6EE-9FC8-48EB-930C-4853171F8CD3}">
          <p14:sldIdLst>
            <p14:sldId id="308"/>
            <p14:sldId id="294"/>
          </p14:sldIdLst>
        </p14:section>
        <p14:section name="Embedded" id="{3F7242A0-4798-4232-8CAE-17042B7854C7}">
          <p14:sldIdLst>
            <p14:sldId id="266"/>
            <p14:sldId id="267"/>
            <p14:sldId id="333"/>
            <p14:sldId id="334"/>
            <p14:sldId id="329"/>
            <p14:sldId id="330"/>
            <p14:sldId id="257"/>
            <p14:sldId id="331"/>
            <p14:sldId id="332"/>
            <p14:sldId id="282"/>
            <p14:sldId id="336"/>
            <p14:sldId id="337"/>
            <p14:sldId id="338"/>
            <p14:sldId id="339"/>
            <p14:sldId id="340"/>
            <p14:sldId id="341"/>
            <p14:sldId id="279"/>
            <p14:sldId id="342"/>
            <p14:sldId id="343"/>
            <p14:sldId id="27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268"/>
            <p14:sldId id="269"/>
            <p14:sldId id="322"/>
            <p14:sldId id="353"/>
            <p14:sldId id="354"/>
            <p14:sldId id="355"/>
            <p14:sldId id="356"/>
            <p14:sldId id="335"/>
            <p14:sldId id="357"/>
            <p14:sldId id="358"/>
            <p14:sldId id="359"/>
            <p14:sldId id="360"/>
            <p14:sldId id="361"/>
            <p14:sldId id="362"/>
            <p14:sldId id="363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B1C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0.svg"/><Relationship Id="rId5" Type="http://schemas.openxmlformats.org/officeDocument/2006/relationships/image" Target="../media/image47.png"/><Relationship Id="rId4" Type="http://schemas.openxmlformats.org/officeDocument/2006/relationships/image" Target="../media/image69.sv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svg"/><Relationship Id="rId1" Type="http://schemas.openxmlformats.org/officeDocument/2006/relationships/image" Target="../media/image8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0.svg"/><Relationship Id="rId5" Type="http://schemas.openxmlformats.org/officeDocument/2006/relationships/image" Target="../media/image47.png"/><Relationship Id="rId4" Type="http://schemas.openxmlformats.org/officeDocument/2006/relationships/image" Target="../media/image69.sv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svg"/><Relationship Id="rId1" Type="http://schemas.openxmlformats.org/officeDocument/2006/relationships/image" Target="../media/image8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DC5F1-9083-40B3-B3D9-BF4F6835D5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A5E76-E53E-45E0-AA18-1DCB15B4A9C1}">
      <dgm:prSet phldrT="[Text]"/>
      <dgm:spPr/>
      <dgm:t>
        <a:bodyPr/>
        <a:lstStyle/>
        <a:p>
          <a:r>
            <a:rPr lang="en-US" b="1" dirty="0"/>
            <a:t>Steps</a:t>
          </a:r>
        </a:p>
      </dgm:t>
    </dgm:pt>
    <dgm:pt modelId="{2156AA52-936F-464A-879F-6BD065E2BE8B}" type="parTrans" cxnId="{26681B45-44FD-4459-846D-5EFCE165FAF2}">
      <dgm:prSet/>
      <dgm:spPr/>
      <dgm:t>
        <a:bodyPr/>
        <a:lstStyle/>
        <a:p>
          <a:endParaRPr lang="en-US"/>
        </a:p>
      </dgm:t>
    </dgm:pt>
    <dgm:pt modelId="{E2FA4B07-BBDD-4E9C-AFB3-1B1559002A9B}" type="sibTrans" cxnId="{26681B45-44FD-4459-846D-5EFCE165FAF2}">
      <dgm:prSet/>
      <dgm:spPr/>
      <dgm:t>
        <a:bodyPr/>
        <a:lstStyle/>
        <a:p>
          <a:endParaRPr lang="en-US"/>
        </a:p>
      </dgm:t>
    </dgm:pt>
    <dgm:pt modelId="{4B2F7573-D957-4FDD-B9E1-3F46D3D2D89F}">
      <dgm:prSet phldrT="[Text]"/>
      <dgm:spPr/>
      <dgm:t>
        <a:bodyPr/>
        <a:lstStyle/>
        <a:p>
          <a:r>
            <a:rPr lang="en-US" dirty="0"/>
            <a:t>Dividing the Image</a:t>
          </a:r>
        </a:p>
      </dgm:t>
    </dgm:pt>
    <dgm:pt modelId="{6F3089B9-68BA-4FF0-A9C2-F75645933B82}" type="parTrans" cxnId="{24A7748B-601E-47F9-9701-FE59E984FDFC}">
      <dgm:prSet/>
      <dgm:spPr/>
      <dgm:t>
        <a:bodyPr/>
        <a:lstStyle/>
        <a:p>
          <a:endParaRPr lang="en-US"/>
        </a:p>
      </dgm:t>
    </dgm:pt>
    <dgm:pt modelId="{62E35F63-CA04-4FF2-B3D1-67E0EE5C4F1F}" type="sibTrans" cxnId="{24A7748B-601E-47F9-9701-FE59E984FDFC}">
      <dgm:prSet/>
      <dgm:spPr/>
      <dgm:t>
        <a:bodyPr/>
        <a:lstStyle/>
        <a:p>
          <a:endParaRPr lang="en-US"/>
        </a:p>
      </dgm:t>
    </dgm:pt>
    <dgm:pt modelId="{555E934F-D2C1-4510-963E-8C696238B699}">
      <dgm:prSet phldrT="[Text]"/>
      <dgm:spPr/>
      <dgm:t>
        <a:bodyPr/>
        <a:lstStyle/>
        <a:p>
          <a:r>
            <a:rPr lang="en-US" dirty="0"/>
            <a:t>Bounding Box Prediction</a:t>
          </a:r>
        </a:p>
      </dgm:t>
    </dgm:pt>
    <dgm:pt modelId="{8C262F58-5B32-4B34-B3EC-BF7D9A711AF6}" type="parTrans" cxnId="{6B3CD335-F3FE-4D8A-A98C-9D46CF1C6D6E}">
      <dgm:prSet/>
      <dgm:spPr/>
      <dgm:t>
        <a:bodyPr/>
        <a:lstStyle/>
        <a:p>
          <a:endParaRPr lang="en-US"/>
        </a:p>
      </dgm:t>
    </dgm:pt>
    <dgm:pt modelId="{91FD7DF8-6DB0-46EB-BA61-20B903DD1842}" type="sibTrans" cxnId="{6B3CD335-F3FE-4D8A-A98C-9D46CF1C6D6E}">
      <dgm:prSet/>
      <dgm:spPr/>
      <dgm:t>
        <a:bodyPr/>
        <a:lstStyle/>
        <a:p>
          <a:endParaRPr lang="en-US"/>
        </a:p>
      </dgm:t>
    </dgm:pt>
    <dgm:pt modelId="{5ADAF5D2-B8CF-4D9F-BBDC-198A9640C2B2}">
      <dgm:prSet phldrT="[Text]"/>
      <dgm:spPr/>
      <dgm:t>
        <a:bodyPr/>
        <a:lstStyle/>
        <a:p>
          <a:r>
            <a:rPr lang="en-US" dirty="0"/>
            <a:t>Class Prediction</a:t>
          </a:r>
        </a:p>
      </dgm:t>
    </dgm:pt>
    <dgm:pt modelId="{6680CFD3-C444-41BF-BE09-47C77403B79B}" type="parTrans" cxnId="{A6628559-974B-4082-934D-E0D9F4FF6865}">
      <dgm:prSet/>
      <dgm:spPr/>
      <dgm:t>
        <a:bodyPr/>
        <a:lstStyle/>
        <a:p>
          <a:endParaRPr lang="en-US"/>
        </a:p>
      </dgm:t>
    </dgm:pt>
    <dgm:pt modelId="{68A30E25-792E-47C0-A121-01C503BE3F99}" type="sibTrans" cxnId="{A6628559-974B-4082-934D-E0D9F4FF6865}">
      <dgm:prSet/>
      <dgm:spPr/>
      <dgm:t>
        <a:bodyPr/>
        <a:lstStyle/>
        <a:p>
          <a:endParaRPr lang="en-US"/>
        </a:p>
      </dgm:t>
    </dgm:pt>
    <dgm:pt modelId="{71015041-2334-44BF-89A9-277C5E208B5E}" type="pres">
      <dgm:prSet presAssocID="{30BDC5F1-9083-40B3-B3D9-BF4F6835D5D1}" presName="vert0" presStyleCnt="0">
        <dgm:presLayoutVars>
          <dgm:dir/>
          <dgm:animOne val="branch"/>
          <dgm:animLvl val="lvl"/>
        </dgm:presLayoutVars>
      </dgm:prSet>
      <dgm:spPr/>
    </dgm:pt>
    <dgm:pt modelId="{B6661883-7CEA-4CDD-BBCE-58F22CE8F9E9}" type="pres">
      <dgm:prSet presAssocID="{64BA5E76-E53E-45E0-AA18-1DCB15B4A9C1}" presName="thickLine" presStyleLbl="alignNode1" presStyleIdx="0" presStyleCnt="1"/>
      <dgm:spPr/>
    </dgm:pt>
    <dgm:pt modelId="{C810D513-6A60-468C-B5BE-ABD166ED5045}" type="pres">
      <dgm:prSet presAssocID="{64BA5E76-E53E-45E0-AA18-1DCB15B4A9C1}" presName="horz1" presStyleCnt="0"/>
      <dgm:spPr/>
    </dgm:pt>
    <dgm:pt modelId="{AB83DE17-CF81-401A-8B24-787BCD4FEE33}" type="pres">
      <dgm:prSet presAssocID="{64BA5E76-E53E-45E0-AA18-1DCB15B4A9C1}" presName="tx1" presStyleLbl="revTx" presStyleIdx="0" presStyleCnt="4"/>
      <dgm:spPr/>
    </dgm:pt>
    <dgm:pt modelId="{58F3102A-441D-4CA0-AF9F-3BCF5F79CA03}" type="pres">
      <dgm:prSet presAssocID="{64BA5E76-E53E-45E0-AA18-1DCB15B4A9C1}" presName="vert1" presStyleCnt="0"/>
      <dgm:spPr/>
    </dgm:pt>
    <dgm:pt modelId="{A27FE9A1-BE79-40BC-80D1-B093EDF0AEE8}" type="pres">
      <dgm:prSet presAssocID="{4B2F7573-D957-4FDD-B9E1-3F46D3D2D89F}" presName="vertSpace2a" presStyleCnt="0"/>
      <dgm:spPr/>
    </dgm:pt>
    <dgm:pt modelId="{A6633E40-8540-4404-BCBB-313032AE660D}" type="pres">
      <dgm:prSet presAssocID="{4B2F7573-D957-4FDD-B9E1-3F46D3D2D89F}" presName="horz2" presStyleCnt="0"/>
      <dgm:spPr/>
    </dgm:pt>
    <dgm:pt modelId="{C6AC3347-B3CB-48EA-91AC-0593A4BA8836}" type="pres">
      <dgm:prSet presAssocID="{4B2F7573-D957-4FDD-B9E1-3F46D3D2D89F}" presName="horzSpace2" presStyleCnt="0"/>
      <dgm:spPr/>
    </dgm:pt>
    <dgm:pt modelId="{CEA17EE6-B0BC-4943-BA70-33449925B27D}" type="pres">
      <dgm:prSet presAssocID="{4B2F7573-D957-4FDD-B9E1-3F46D3D2D89F}" presName="tx2" presStyleLbl="revTx" presStyleIdx="1" presStyleCnt="4"/>
      <dgm:spPr/>
    </dgm:pt>
    <dgm:pt modelId="{B7EC7F40-C2A6-4816-AEF0-52CF9F450D3F}" type="pres">
      <dgm:prSet presAssocID="{4B2F7573-D957-4FDD-B9E1-3F46D3D2D89F}" presName="vert2" presStyleCnt="0"/>
      <dgm:spPr/>
    </dgm:pt>
    <dgm:pt modelId="{2E44E509-71EA-43E7-A431-F7223235387A}" type="pres">
      <dgm:prSet presAssocID="{4B2F7573-D957-4FDD-B9E1-3F46D3D2D89F}" presName="thinLine2b" presStyleLbl="callout" presStyleIdx="0" presStyleCnt="3"/>
      <dgm:spPr/>
    </dgm:pt>
    <dgm:pt modelId="{D0E7D063-9A09-430A-898C-C0BF6988FF7E}" type="pres">
      <dgm:prSet presAssocID="{4B2F7573-D957-4FDD-B9E1-3F46D3D2D89F}" presName="vertSpace2b" presStyleCnt="0"/>
      <dgm:spPr/>
    </dgm:pt>
    <dgm:pt modelId="{C7E1DFAF-3CAD-4966-A957-5E4EB749D60B}" type="pres">
      <dgm:prSet presAssocID="{555E934F-D2C1-4510-963E-8C696238B699}" presName="horz2" presStyleCnt="0"/>
      <dgm:spPr/>
    </dgm:pt>
    <dgm:pt modelId="{5F399CD1-FF41-418B-AE4A-4C1A7065AFCA}" type="pres">
      <dgm:prSet presAssocID="{555E934F-D2C1-4510-963E-8C696238B699}" presName="horzSpace2" presStyleCnt="0"/>
      <dgm:spPr/>
    </dgm:pt>
    <dgm:pt modelId="{BC82F31F-B230-4581-A9AC-07739A042C75}" type="pres">
      <dgm:prSet presAssocID="{555E934F-D2C1-4510-963E-8C696238B699}" presName="tx2" presStyleLbl="revTx" presStyleIdx="2" presStyleCnt="4"/>
      <dgm:spPr/>
    </dgm:pt>
    <dgm:pt modelId="{65803F47-85AF-403A-91CE-E8D9D8F83B67}" type="pres">
      <dgm:prSet presAssocID="{555E934F-D2C1-4510-963E-8C696238B699}" presName="vert2" presStyleCnt="0"/>
      <dgm:spPr/>
    </dgm:pt>
    <dgm:pt modelId="{A8C2646E-B85C-455F-AD42-93F02F4982C8}" type="pres">
      <dgm:prSet presAssocID="{555E934F-D2C1-4510-963E-8C696238B699}" presName="thinLine2b" presStyleLbl="callout" presStyleIdx="1" presStyleCnt="3"/>
      <dgm:spPr/>
    </dgm:pt>
    <dgm:pt modelId="{6B911225-4B96-4163-B80B-67F08AF14F0C}" type="pres">
      <dgm:prSet presAssocID="{555E934F-D2C1-4510-963E-8C696238B699}" presName="vertSpace2b" presStyleCnt="0"/>
      <dgm:spPr/>
    </dgm:pt>
    <dgm:pt modelId="{82CBA4C1-AC44-49BD-BCD1-742D386A5179}" type="pres">
      <dgm:prSet presAssocID="{5ADAF5D2-B8CF-4D9F-BBDC-198A9640C2B2}" presName="horz2" presStyleCnt="0"/>
      <dgm:spPr/>
    </dgm:pt>
    <dgm:pt modelId="{43B7E424-B07A-46CA-AF9B-417C97C8AC7F}" type="pres">
      <dgm:prSet presAssocID="{5ADAF5D2-B8CF-4D9F-BBDC-198A9640C2B2}" presName="horzSpace2" presStyleCnt="0"/>
      <dgm:spPr/>
    </dgm:pt>
    <dgm:pt modelId="{834C08F0-6E9E-4118-8AAD-19625AAD5765}" type="pres">
      <dgm:prSet presAssocID="{5ADAF5D2-B8CF-4D9F-BBDC-198A9640C2B2}" presName="tx2" presStyleLbl="revTx" presStyleIdx="3" presStyleCnt="4"/>
      <dgm:spPr/>
    </dgm:pt>
    <dgm:pt modelId="{CDC5C1EA-669D-43AA-B6E8-A59AF1DED882}" type="pres">
      <dgm:prSet presAssocID="{5ADAF5D2-B8CF-4D9F-BBDC-198A9640C2B2}" presName="vert2" presStyleCnt="0"/>
      <dgm:spPr/>
    </dgm:pt>
    <dgm:pt modelId="{11CA60DC-C6FE-4628-B99F-5D88289B282B}" type="pres">
      <dgm:prSet presAssocID="{5ADAF5D2-B8CF-4D9F-BBDC-198A9640C2B2}" presName="thinLine2b" presStyleLbl="callout" presStyleIdx="2" presStyleCnt="3"/>
      <dgm:spPr/>
    </dgm:pt>
    <dgm:pt modelId="{5645E33F-C74B-404A-B8DF-8CE7E97B3922}" type="pres">
      <dgm:prSet presAssocID="{5ADAF5D2-B8CF-4D9F-BBDC-198A9640C2B2}" presName="vertSpace2b" presStyleCnt="0"/>
      <dgm:spPr/>
    </dgm:pt>
  </dgm:ptLst>
  <dgm:cxnLst>
    <dgm:cxn modelId="{6B3CD335-F3FE-4D8A-A98C-9D46CF1C6D6E}" srcId="{64BA5E76-E53E-45E0-AA18-1DCB15B4A9C1}" destId="{555E934F-D2C1-4510-963E-8C696238B699}" srcOrd="1" destOrd="0" parTransId="{8C262F58-5B32-4B34-B3EC-BF7D9A711AF6}" sibTransId="{91FD7DF8-6DB0-46EB-BA61-20B903DD1842}"/>
    <dgm:cxn modelId="{26681B45-44FD-4459-846D-5EFCE165FAF2}" srcId="{30BDC5F1-9083-40B3-B3D9-BF4F6835D5D1}" destId="{64BA5E76-E53E-45E0-AA18-1DCB15B4A9C1}" srcOrd="0" destOrd="0" parTransId="{2156AA52-936F-464A-879F-6BD065E2BE8B}" sibTransId="{E2FA4B07-BBDD-4E9C-AFB3-1B1559002A9B}"/>
    <dgm:cxn modelId="{67994D56-AB7D-4DD2-9A7D-967899EF74C1}" type="presOf" srcId="{5ADAF5D2-B8CF-4D9F-BBDC-198A9640C2B2}" destId="{834C08F0-6E9E-4118-8AAD-19625AAD5765}" srcOrd="0" destOrd="0" presId="urn:microsoft.com/office/officeart/2008/layout/LinedList"/>
    <dgm:cxn modelId="{A6628559-974B-4082-934D-E0D9F4FF6865}" srcId="{64BA5E76-E53E-45E0-AA18-1DCB15B4A9C1}" destId="{5ADAF5D2-B8CF-4D9F-BBDC-198A9640C2B2}" srcOrd="2" destOrd="0" parTransId="{6680CFD3-C444-41BF-BE09-47C77403B79B}" sibTransId="{68A30E25-792E-47C0-A121-01C503BE3F99}"/>
    <dgm:cxn modelId="{24A7748B-601E-47F9-9701-FE59E984FDFC}" srcId="{64BA5E76-E53E-45E0-AA18-1DCB15B4A9C1}" destId="{4B2F7573-D957-4FDD-B9E1-3F46D3D2D89F}" srcOrd="0" destOrd="0" parTransId="{6F3089B9-68BA-4FF0-A9C2-F75645933B82}" sibTransId="{62E35F63-CA04-4FF2-B3D1-67E0EE5C4F1F}"/>
    <dgm:cxn modelId="{49339A92-A24F-4D8F-A4E6-8562CD5F1F81}" type="presOf" srcId="{30BDC5F1-9083-40B3-B3D9-BF4F6835D5D1}" destId="{71015041-2334-44BF-89A9-277C5E208B5E}" srcOrd="0" destOrd="0" presId="urn:microsoft.com/office/officeart/2008/layout/LinedList"/>
    <dgm:cxn modelId="{B586FCA0-E759-446D-AFF5-A33A6BE39748}" type="presOf" srcId="{64BA5E76-E53E-45E0-AA18-1DCB15B4A9C1}" destId="{AB83DE17-CF81-401A-8B24-787BCD4FEE33}" srcOrd="0" destOrd="0" presId="urn:microsoft.com/office/officeart/2008/layout/LinedList"/>
    <dgm:cxn modelId="{E4947CBE-28AA-44D8-829E-86A580536BCC}" type="presOf" srcId="{555E934F-D2C1-4510-963E-8C696238B699}" destId="{BC82F31F-B230-4581-A9AC-07739A042C75}" srcOrd="0" destOrd="0" presId="urn:microsoft.com/office/officeart/2008/layout/LinedList"/>
    <dgm:cxn modelId="{D48DA8D1-718F-485F-8D3C-8DE565A489A6}" type="presOf" srcId="{4B2F7573-D957-4FDD-B9E1-3F46D3D2D89F}" destId="{CEA17EE6-B0BC-4943-BA70-33449925B27D}" srcOrd="0" destOrd="0" presId="urn:microsoft.com/office/officeart/2008/layout/LinedList"/>
    <dgm:cxn modelId="{D9C1BB71-7800-46DF-8C9A-6A00080DDD9B}" type="presParOf" srcId="{71015041-2334-44BF-89A9-277C5E208B5E}" destId="{B6661883-7CEA-4CDD-BBCE-58F22CE8F9E9}" srcOrd="0" destOrd="0" presId="urn:microsoft.com/office/officeart/2008/layout/LinedList"/>
    <dgm:cxn modelId="{7AB73503-1607-4662-ABB6-C3C752FFF7E6}" type="presParOf" srcId="{71015041-2334-44BF-89A9-277C5E208B5E}" destId="{C810D513-6A60-468C-B5BE-ABD166ED5045}" srcOrd="1" destOrd="0" presId="urn:microsoft.com/office/officeart/2008/layout/LinedList"/>
    <dgm:cxn modelId="{53C853A9-5BEC-4152-A42F-61DD71BFA1EB}" type="presParOf" srcId="{C810D513-6A60-468C-B5BE-ABD166ED5045}" destId="{AB83DE17-CF81-401A-8B24-787BCD4FEE33}" srcOrd="0" destOrd="0" presId="urn:microsoft.com/office/officeart/2008/layout/LinedList"/>
    <dgm:cxn modelId="{3543333D-DD65-4BB1-A22F-50AED4A777CE}" type="presParOf" srcId="{C810D513-6A60-468C-B5BE-ABD166ED5045}" destId="{58F3102A-441D-4CA0-AF9F-3BCF5F79CA03}" srcOrd="1" destOrd="0" presId="urn:microsoft.com/office/officeart/2008/layout/LinedList"/>
    <dgm:cxn modelId="{A6148268-94F4-4220-82F2-52017AD60F28}" type="presParOf" srcId="{58F3102A-441D-4CA0-AF9F-3BCF5F79CA03}" destId="{A27FE9A1-BE79-40BC-80D1-B093EDF0AEE8}" srcOrd="0" destOrd="0" presId="urn:microsoft.com/office/officeart/2008/layout/LinedList"/>
    <dgm:cxn modelId="{DFCE74C3-4CE9-44A4-B239-EA3F59313DC2}" type="presParOf" srcId="{58F3102A-441D-4CA0-AF9F-3BCF5F79CA03}" destId="{A6633E40-8540-4404-BCBB-313032AE660D}" srcOrd="1" destOrd="0" presId="urn:microsoft.com/office/officeart/2008/layout/LinedList"/>
    <dgm:cxn modelId="{DDFFD1DD-C385-42A2-9ADB-D5DC04BC13A3}" type="presParOf" srcId="{A6633E40-8540-4404-BCBB-313032AE660D}" destId="{C6AC3347-B3CB-48EA-91AC-0593A4BA8836}" srcOrd="0" destOrd="0" presId="urn:microsoft.com/office/officeart/2008/layout/LinedList"/>
    <dgm:cxn modelId="{B21EC98B-5FD0-4233-96F0-B55A13609129}" type="presParOf" srcId="{A6633E40-8540-4404-BCBB-313032AE660D}" destId="{CEA17EE6-B0BC-4943-BA70-33449925B27D}" srcOrd="1" destOrd="0" presId="urn:microsoft.com/office/officeart/2008/layout/LinedList"/>
    <dgm:cxn modelId="{C6A7E808-0E79-49A9-8741-E5794A91A2C5}" type="presParOf" srcId="{A6633E40-8540-4404-BCBB-313032AE660D}" destId="{B7EC7F40-C2A6-4816-AEF0-52CF9F450D3F}" srcOrd="2" destOrd="0" presId="urn:microsoft.com/office/officeart/2008/layout/LinedList"/>
    <dgm:cxn modelId="{330F0721-6C89-46CD-A79F-0E3B4D0C9C3C}" type="presParOf" srcId="{58F3102A-441D-4CA0-AF9F-3BCF5F79CA03}" destId="{2E44E509-71EA-43E7-A431-F7223235387A}" srcOrd="2" destOrd="0" presId="urn:microsoft.com/office/officeart/2008/layout/LinedList"/>
    <dgm:cxn modelId="{98D4C2C6-A58D-4DAE-A160-5A25AE1D9997}" type="presParOf" srcId="{58F3102A-441D-4CA0-AF9F-3BCF5F79CA03}" destId="{D0E7D063-9A09-430A-898C-C0BF6988FF7E}" srcOrd="3" destOrd="0" presId="urn:microsoft.com/office/officeart/2008/layout/LinedList"/>
    <dgm:cxn modelId="{00A85FAC-C2C7-40A3-AE7A-98C6F2D4DA59}" type="presParOf" srcId="{58F3102A-441D-4CA0-AF9F-3BCF5F79CA03}" destId="{C7E1DFAF-3CAD-4966-A957-5E4EB749D60B}" srcOrd="4" destOrd="0" presId="urn:microsoft.com/office/officeart/2008/layout/LinedList"/>
    <dgm:cxn modelId="{B5F7F364-961B-4E15-B89F-906AA4D243CB}" type="presParOf" srcId="{C7E1DFAF-3CAD-4966-A957-5E4EB749D60B}" destId="{5F399CD1-FF41-418B-AE4A-4C1A7065AFCA}" srcOrd="0" destOrd="0" presId="urn:microsoft.com/office/officeart/2008/layout/LinedList"/>
    <dgm:cxn modelId="{EC85945E-02AF-4D43-95EB-FE10E92DA004}" type="presParOf" srcId="{C7E1DFAF-3CAD-4966-A957-5E4EB749D60B}" destId="{BC82F31F-B230-4581-A9AC-07739A042C75}" srcOrd="1" destOrd="0" presId="urn:microsoft.com/office/officeart/2008/layout/LinedList"/>
    <dgm:cxn modelId="{241D2107-9347-4ED2-9B96-39F4C84453C3}" type="presParOf" srcId="{C7E1DFAF-3CAD-4966-A957-5E4EB749D60B}" destId="{65803F47-85AF-403A-91CE-E8D9D8F83B67}" srcOrd="2" destOrd="0" presId="urn:microsoft.com/office/officeart/2008/layout/LinedList"/>
    <dgm:cxn modelId="{C5561E5C-2D52-482C-AD9A-0CBDFBC7B913}" type="presParOf" srcId="{58F3102A-441D-4CA0-AF9F-3BCF5F79CA03}" destId="{A8C2646E-B85C-455F-AD42-93F02F4982C8}" srcOrd="5" destOrd="0" presId="urn:microsoft.com/office/officeart/2008/layout/LinedList"/>
    <dgm:cxn modelId="{C3ABEE5A-1E7C-4734-8072-16B49FD523A2}" type="presParOf" srcId="{58F3102A-441D-4CA0-AF9F-3BCF5F79CA03}" destId="{6B911225-4B96-4163-B80B-67F08AF14F0C}" srcOrd="6" destOrd="0" presId="urn:microsoft.com/office/officeart/2008/layout/LinedList"/>
    <dgm:cxn modelId="{1A91CBC7-3B10-4A68-8989-3106E1ABC5CC}" type="presParOf" srcId="{58F3102A-441D-4CA0-AF9F-3BCF5F79CA03}" destId="{82CBA4C1-AC44-49BD-BCD1-742D386A5179}" srcOrd="7" destOrd="0" presId="urn:microsoft.com/office/officeart/2008/layout/LinedList"/>
    <dgm:cxn modelId="{3FE29D9C-3C17-4F69-B7E2-17FF6784DE0B}" type="presParOf" srcId="{82CBA4C1-AC44-49BD-BCD1-742D386A5179}" destId="{43B7E424-B07A-46CA-AF9B-417C97C8AC7F}" srcOrd="0" destOrd="0" presId="urn:microsoft.com/office/officeart/2008/layout/LinedList"/>
    <dgm:cxn modelId="{587EC6E0-7642-4695-96A3-8330C078EF5A}" type="presParOf" srcId="{82CBA4C1-AC44-49BD-BCD1-742D386A5179}" destId="{834C08F0-6E9E-4118-8AAD-19625AAD5765}" srcOrd="1" destOrd="0" presId="urn:microsoft.com/office/officeart/2008/layout/LinedList"/>
    <dgm:cxn modelId="{26E92D02-52FB-498F-8058-BD2A7CE21C8E}" type="presParOf" srcId="{82CBA4C1-AC44-49BD-BCD1-742D386A5179}" destId="{CDC5C1EA-669D-43AA-B6E8-A59AF1DED882}" srcOrd="2" destOrd="0" presId="urn:microsoft.com/office/officeart/2008/layout/LinedList"/>
    <dgm:cxn modelId="{770B0261-1A54-478C-B10F-1DEEA902929F}" type="presParOf" srcId="{58F3102A-441D-4CA0-AF9F-3BCF5F79CA03}" destId="{11CA60DC-C6FE-4628-B99F-5D88289B282B}" srcOrd="8" destOrd="0" presId="urn:microsoft.com/office/officeart/2008/layout/LinedList"/>
    <dgm:cxn modelId="{58215817-E95D-42DB-BF86-6DC2A685808D}" type="presParOf" srcId="{58F3102A-441D-4CA0-AF9F-3BCF5F79CA03}" destId="{5645E33F-C74B-404A-B8DF-8CE7E97B392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3BC5042-2E99-4C97-9377-EC7FC3336E6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60373C-DB6B-45F4-BE99-1C90BC9EAEA4}">
      <dgm:prSet/>
      <dgm:spPr/>
      <dgm:t>
        <a:bodyPr/>
        <a:lstStyle/>
        <a:p>
          <a:r>
            <a:rPr lang="en-US"/>
            <a:t>Wide range Gas Detection </a:t>
          </a:r>
        </a:p>
      </dgm:t>
    </dgm:pt>
    <dgm:pt modelId="{585E7516-5D54-4873-A818-4ACDB339AA59}" type="parTrans" cxnId="{84EABA3E-3A32-46D4-9988-016C2C34E83B}">
      <dgm:prSet/>
      <dgm:spPr/>
      <dgm:t>
        <a:bodyPr/>
        <a:lstStyle/>
        <a:p>
          <a:endParaRPr lang="en-US"/>
        </a:p>
      </dgm:t>
    </dgm:pt>
    <dgm:pt modelId="{5020C837-91FE-4059-936D-0A0C61165066}" type="sibTrans" cxnId="{84EABA3E-3A32-46D4-9988-016C2C34E83B}">
      <dgm:prSet/>
      <dgm:spPr/>
      <dgm:t>
        <a:bodyPr/>
        <a:lstStyle/>
        <a:p>
          <a:endParaRPr lang="en-US"/>
        </a:p>
      </dgm:t>
    </dgm:pt>
    <dgm:pt modelId="{D83C6B49-B711-4E49-B12D-36B395FBDFFD}">
      <dgm:prSet/>
      <dgm:spPr/>
      <dgm:t>
        <a:bodyPr/>
        <a:lstStyle/>
        <a:p>
          <a:r>
            <a:rPr lang="en-US"/>
            <a:t>Cost-Effective</a:t>
          </a:r>
        </a:p>
      </dgm:t>
    </dgm:pt>
    <dgm:pt modelId="{03580CFA-9059-49DE-9EF5-8AB5EC2701BA}" type="parTrans" cxnId="{C0342029-6A10-4FD8-9634-969F51B8B3AA}">
      <dgm:prSet/>
      <dgm:spPr/>
      <dgm:t>
        <a:bodyPr/>
        <a:lstStyle/>
        <a:p>
          <a:endParaRPr lang="en-US"/>
        </a:p>
      </dgm:t>
    </dgm:pt>
    <dgm:pt modelId="{831B9ADC-BA71-4AA1-AFFB-AFAF8FAF66A9}" type="sibTrans" cxnId="{C0342029-6A10-4FD8-9634-969F51B8B3AA}">
      <dgm:prSet/>
      <dgm:spPr/>
      <dgm:t>
        <a:bodyPr/>
        <a:lstStyle/>
        <a:p>
          <a:endParaRPr lang="en-US"/>
        </a:p>
      </dgm:t>
    </dgm:pt>
    <dgm:pt modelId="{4B8C6C63-212A-4D9C-BB49-339BFB07E6AF}">
      <dgm:prSet/>
      <dgm:spPr/>
      <dgm:t>
        <a:bodyPr/>
        <a:lstStyle/>
        <a:p>
          <a:r>
            <a:rPr lang="en-US"/>
            <a:t>High Sensitivity</a:t>
          </a:r>
        </a:p>
      </dgm:t>
    </dgm:pt>
    <dgm:pt modelId="{A8575FE7-D491-4541-8D8C-86FC2AFF7086}" type="parTrans" cxnId="{6ED706B1-AF04-4FD3-8A2B-526B6CCA45C4}">
      <dgm:prSet/>
      <dgm:spPr/>
      <dgm:t>
        <a:bodyPr/>
        <a:lstStyle/>
        <a:p>
          <a:endParaRPr lang="en-US"/>
        </a:p>
      </dgm:t>
    </dgm:pt>
    <dgm:pt modelId="{47AFD18C-C4F5-406E-A628-9CAFE5AC02A8}" type="sibTrans" cxnId="{6ED706B1-AF04-4FD3-8A2B-526B6CCA45C4}">
      <dgm:prSet/>
      <dgm:spPr/>
      <dgm:t>
        <a:bodyPr/>
        <a:lstStyle/>
        <a:p>
          <a:endParaRPr lang="en-US"/>
        </a:p>
      </dgm:t>
    </dgm:pt>
    <dgm:pt modelId="{E298A0F2-8CB8-42FC-ACFF-20FA6509C87D}">
      <dgm:prSet/>
      <dgm:spPr/>
      <dgm:t>
        <a:bodyPr/>
        <a:lstStyle/>
        <a:p>
          <a:r>
            <a:rPr lang="en-US"/>
            <a:t>Easy to Use</a:t>
          </a:r>
        </a:p>
      </dgm:t>
    </dgm:pt>
    <dgm:pt modelId="{3314B759-B197-4505-BE6E-F79335F72762}" type="parTrans" cxnId="{3DDC1AD2-8936-4F78-A1B4-2873DAB5CA9E}">
      <dgm:prSet/>
      <dgm:spPr/>
      <dgm:t>
        <a:bodyPr/>
        <a:lstStyle/>
        <a:p>
          <a:endParaRPr lang="en-US"/>
        </a:p>
      </dgm:t>
    </dgm:pt>
    <dgm:pt modelId="{D937FD05-1F6E-4599-90B0-BDC87DA71428}" type="sibTrans" cxnId="{3DDC1AD2-8936-4F78-A1B4-2873DAB5CA9E}">
      <dgm:prSet/>
      <dgm:spPr/>
      <dgm:t>
        <a:bodyPr/>
        <a:lstStyle/>
        <a:p>
          <a:endParaRPr lang="en-US"/>
        </a:p>
      </dgm:t>
    </dgm:pt>
    <dgm:pt modelId="{2CA5C9B6-DDFA-48CF-B756-EEC63C969F1A}">
      <dgm:prSet/>
      <dgm:spPr/>
      <dgm:t>
        <a:bodyPr/>
        <a:lstStyle/>
        <a:p>
          <a:r>
            <a:rPr lang="en-US"/>
            <a:t>Reliable</a:t>
          </a:r>
        </a:p>
      </dgm:t>
    </dgm:pt>
    <dgm:pt modelId="{3A3E4648-DF32-4529-BB87-2ABCD0CEF883}" type="parTrans" cxnId="{7A38CE5B-6E60-4E96-8CE5-0FDFF6DFD2DA}">
      <dgm:prSet/>
      <dgm:spPr/>
      <dgm:t>
        <a:bodyPr/>
        <a:lstStyle/>
        <a:p>
          <a:endParaRPr lang="en-US"/>
        </a:p>
      </dgm:t>
    </dgm:pt>
    <dgm:pt modelId="{23A1B700-C888-48CB-B6F3-389C384B64D7}" type="sibTrans" cxnId="{7A38CE5B-6E60-4E96-8CE5-0FDFF6DFD2DA}">
      <dgm:prSet/>
      <dgm:spPr/>
      <dgm:t>
        <a:bodyPr/>
        <a:lstStyle/>
        <a:p>
          <a:endParaRPr lang="en-US"/>
        </a:p>
      </dgm:t>
    </dgm:pt>
    <dgm:pt modelId="{7C59F048-15C1-4C4A-A385-3E234CBE2178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7E1CF043-60AC-40F1-872A-101EDDC7BD70}" type="parTrans" cxnId="{B18A34F0-7D9A-4FD7-BAF8-3F55ED68765B}">
      <dgm:prSet/>
      <dgm:spPr/>
      <dgm:t>
        <a:bodyPr/>
        <a:lstStyle/>
        <a:p>
          <a:endParaRPr lang="en-US"/>
        </a:p>
      </dgm:t>
    </dgm:pt>
    <dgm:pt modelId="{768CB002-5321-41D5-83B9-8D697FF10B78}" type="sibTrans" cxnId="{B18A34F0-7D9A-4FD7-BAF8-3F55ED68765B}">
      <dgm:prSet/>
      <dgm:spPr/>
      <dgm:t>
        <a:bodyPr/>
        <a:lstStyle/>
        <a:p>
          <a:endParaRPr lang="en-US"/>
        </a:p>
      </dgm:t>
    </dgm:pt>
    <dgm:pt modelId="{3C6BFBD7-C360-4DB7-B531-D3818CB300F3}" type="pres">
      <dgm:prSet presAssocID="{F3BC5042-2E99-4C97-9377-EC7FC3336E65}" presName="vert0" presStyleCnt="0">
        <dgm:presLayoutVars>
          <dgm:dir/>
          <dgm:animOne val="branch"/>
          <dgm:animLvl val="lvl"/>
        </dgm:presLayoutVars>
      </dgm:prSet>
      <dgm:spPr/>
    </dgm:pt>
    <dgm:pt modelId="{5794656B-06B7-4551-A9C2-422FD9C4DC7B}" type="pres">
      <dgm:prSet presAssocID="{BD60373C-DB6B-45F4-BE99-1C90BC9EAEA4}" presName="thickLine" presStyleLbl="alignNode1" presStyleIdx="0" presStyleCnt="6"/>
      <dgm:spPr/>
    </dgm:pt>
    <dgm:pt modelId="{B23BC491-4BE9-4F49-8B4F-BB0840FA3923}" type="pres">
      <dgm:prSet presAssocID="{BD60373C-DB6B-45F4-BE99-1C90BC9EAEA4}" presName="horz1" presStyleCnt="0"/>
      <dgm:spPr/>
    </dgm:pt>
    <dgm:pt modelId="{657A5AE8-9811-46FF-B241-D4B9083DFC22}" type="pres">
      <dgm:prSet presAssocID="{BD60373C-DB6B-45F4-BE99-1C90BC9EAEA4}" presName="tx1" presStyleLbl="revTx" presStyleIdx="0" presStyleCnt="6"/>
      <dgm:spPr/>
    </dgm:pt>
    <dgm:pt modelId="{C0C62C39-191E-49BA-AA88-E9CE8D49DA42}" type="pres">
      <dgm:prSet presAssocID="{BD60373C-DB6B-45F4-BE99-1C90BC9EAEA4}" presName="vert1" presStyleCnt="0"/>
      <dgm:spPr/>
    </dgm:pt>
    <dgm:pt modelId="{5F424AB7-3F09-47D1-9C8A-99695224A98B}" type="pres">
      <dgm:prSet presAssocID="{D83C6B49-B711-4E49-B12D-36B395FBDFFD}" presName="thickLine" presStyleLbl="alignNode1" presStyleIdx="1" presStyleCnt="6"/>
      <dgm:spPr/>
    </dgm:pt>
    <dgm:pt modelId="{486DDC41-1E12-4C0F-91C6-B981F0973CF4}" type="pres">
      <dgm:prSet presAssocID="{D83C6B49-B711-4E49-B12D-36B395FBDFFD}" presName="horz1" presStyleCnt="0"/>
      <dgm:spPr/>
    </dgm:pt>
    <dgm:pt modelId="{BEE63EE5-345D-4775-BA93-B05DD28771D9}" type="pres">
      <dgm:prSet presAssocID="{D83C6B49-B711-4E49-B12D-36B395FBDFFD}" presName="tx1" presStyleLbl="revTx" presStyleIdx="1" presStyleCnt="6"/>
      <dgm:spPr/>
    </dgm:pt>
    <dgm:pt modelId="{419E83E6-2C05-45F0-97DD-7DC20C28EDBE}" type="pres">
      <dgm:prSet presAssocID="{D83C6B49-B711-4E49-B12D-36B395FBDFFD}" presName="vert1" presStyleCnt="0"/>
      <dgm:spPr/>
    </dgm:pt>
    <dgm:pt modelId="{13B0F207-320F-4A98-AA1A-15A4B065AD30}" type="pres">
      <dgm:prSet presAssocID="{4B8C6C63-212A-4D9C-BB49-339BFB07E6AF}" presName="thickLine" presStyleLbl="alignNode1" presStyleIdx="2" presStyleCnt="6"/>
      <dgm:spPr/>
    </dgm:pt>
    <dgm:pt modelId="{944EDA99-27A4-4829-9393-C7261EE1B7A0}" type="pres">
      <dgm:prSet presAssocID="{4B8C6C63-212A-4D9C-BB49-339BFB07E6AF}" presName="horz1" presStyleCnt="0"/>
      <dgm:spPr/>
    </dgm:pt>
    <dgm:pt modelId="{DD76FD57-C1AC-4FC7-AD20-28D1512C910E}" type="pres">
      <dgm:prSet presAssocID="{4B8C6C63-212A-4D9C-BB49-339BFB07E6AF}" presName="tx1" presStyleLbl="revTx" presStyleIdx="2" presStyleCnt="6"/>
      <dgm:spPr/>
    </dgm:pt>
    <dgm:pt modelId="{20F4CD1B-2C30-4727-BC01-7FA733B051E0}" type="pres">
      <dgm:prSet presAssocID="{4B8C6C63-212A-4D9C-BB49-339BFB07E6AF}" presName="vert1" presStyleCnt="0"/>
      <dgm:spPr/>
    </dgm:pt>
    <dgm:pt modelId="{6B34C6AA-D817-4F2A-B49C-06FDD82BE7A5}" type="pres">
      <dgm:prSet presAssocID="{E298A0F2-8CB8-42FC-ACFF-20FA6509C87D}" presName="thickLine" presStyleLbl="alignNode1" presStyleIdx="3" presStyleCnt="6"/>
      <dgm:spPr/>
    </dgm:pt>
    <dgm:pt modelId="{71E5D6B2-59A0-4CBB-AD79-BEB02EEF6ACD}" type="pres">
      <dgm:prSet presAssocID="{E298A0F2-8CB8-42FC-ACFF-20FA6509C87D}" presName="horz1" presStyleCnt="0"/>
      <dgm:spPr/>
    </dgm:pt>
    <dgm:pt modelId="{8CA22A38-36C8-43E8-A796-271D6D5014C8}" type="pres">
      <dgm:prSet presAssocID="{E298A0F2-8CB8-42FC-ACFF-20FA6509C87D}" presName="tx1" presStyleLbl="revTx" presStyleIdx="3" presStyleCnt="6"/>
      <dgm:spPr/>
    </dgm:pt>
    <dgm:pt modelId="{6B9382F0-A6EA-4BCB-8143-3AC43DB3B34B}" type="pres">
      <dgm:prSet presAssocID="{E298A0F2-8CB8-42FC-ACFF-20FA6509C87D}" presName="vert1" presStyleCnt="0"/>
      <dgm:spPr/>
    </dgm:pt>
    <dgm:pt modelId="{94206AA4-0FB5-4100-8039-579B18A10BB9}" type="pres">
      <dgm:prSet presAssocID="{2CA5C9B6-DDFA-48CF-B756-EEC63C969F1A}" presName="thickLine" presStyleLbl="alignNode1" presStyleIdx="4" presStyleCnt="6"/>
      <dgm:spPr/>
    </dgm:pt>
    <dgm:pt modelId="{AF29E44B-0D2B-4D58-97BC-2869BE654DEE}" type="pres">
      <dgm:prSet presAssocID="{2CA5C9B6-DDFA-48CF-B756-EEC63C969F1A}" presName="horz1" presStyleCnt="0"/>
      <dgm:spPr/>
    </dgm:pt>
    <dgm:pt modelId="{46AB6921-67D6-4185-BFB1-42B35CC7C597}" type="pres">
      <dgm:prSet presAssocID="{2CA5C9B6-DDFA-48CF-B756-EEC63C969F1A}" presName="tx1" presStyleLbl="revTx" presStyleIdx="4" presStyleCnt="6"/>
      <dgm:spPr/>
    </dgm:pt>
    <dgm:pt modelId="{907D13AA-0C88-49C0-A492-F2F892404D50}" type="pres">
      <dgm:prSet presAssocID="{2CA5C9B6-DDFA-48CF-B756-EEC63C969F1A}" presName="vert1" presStyleCnt="0"/>
      <dgm:spPr/>
    </dgm:pt>
    <dgm:pt modelId="{F5E105D3-12EB-44BC-9386-CB633F3DB97A}" type="pres">
      <dgm:prSet presAssocID="{7C59F048-15C1-4C4A-A385-3E234CBE2178}" presName="thickLine" presStyleLbl="alignNode1" presStyleIdx="5" presStyleCnt="6"/>
      <dgm:spPr/>
    </dgm:pt>
    <dgm:pt modelId="{081E06DD-8C2F-4357-8F6C-3DADC6ACA520}" type="pres">
      <dgm:prSet presAssocID="{7C59F048-15C1-4C4A-A385-3E234CBE2178}" presName="horz1" presStyleCnt="0"/>
      <dgm:spPr/>
    </dgm:pt>
    <dgm:pt modelId="{5B9503F3-CEBE-4A17-8E7D-92F63AD529F7}" type="pres">
      <dgm:prSet presAssocID="{7C59F048-15C1-4C4A-A385-3E234CBE2178}" presName="tx1" presStyleLbl="revTx" presStyleIdx="5" presStyleCnt="6"/>
      <dgm:spPr/>
    </dgm:pt>
    <dgm:pt modelId="{38275A82-8933-46FE-832A-0FD6E2ED9910}" type="pres">
      <dgm:prSet presAssocID="{7C59F048-15C1-4C4A-A385-3E234CBE2178}" presName="vert1" presStyleCnt="0"/>
      <dgm:spPr/>
    </dgm:pt>
  </dgm:ptLst>
  <dgm:cxnLst>
    <dgm:cxn modelId="{D86E7F0A-D99F-4C3C-A2DD-C5184F278504}" type="presOf" srcId="{4B8C6C63-212A-4D9C-BB49-339BFB07E6AF}" destId="{DD76FD57-C1AC-4FC7-AD20-28D1512C910E}" srcOrd="0" destOrd="0" presId="urn:microsoft.com/office/officeart/2008/layout/LinedList"/>
    <dgm:cxn modelId="{C0342029-6A10-4FD8-9634-969F51B8B3AA}" srcId="{F3BC5042-2E99-4C97-9377-EC7FC3336E65}" destId="{D83C6B49-B711-4E49-B12D-36B395FBDFFD}" srcOrd="1" destOrd="0" parTransId="{03580CFA-9059-49DE-9EF5-8AB5EC2701BA}" sibTransId="{831B9ADC-BA71-4AA1-AFFB-AFAF8FAF66A9}"/>
    <dgm:cxn modelId="{0917B837-44F0-4840-AB52-C4C029165BEA}" type="presOf" srcId="{E298A0F2-8CB8-42FC-ACFF-20FA6509C87D}" destId="{8CA22A38-36C8-43E8-A796-271D6D5014C8}" srcOrd="0" destOrd="0" presId="urn:microsoft.com/office/officeart/2008/layout/LinedList"/>
    <dgm:cxn modelId="{84EABA3E-3A32-46D4-9988-016C2C34E83B}" srcId="{F3BC5042-2E99-4C97-9377-EC7FC3336E65}" destId="{BD60373C-DB6B-45F4-BE99-1C90BC9EAEA4}" srcOrd="0" destOrd="0" parTransId="{585E7516-5D54-4873-A818-4ACDB339AA59}" sibTransId="{5020C837-91FE-4059-936D-0A0C61165066}"/>
    <dgm:cxn modelId="{7A38CE5B-6E60-4E96-8CE5-0FDFF6DFD2DA}" srcId="{F3BC5042-2E99-4C97-9377-EC7FC3336E65}" destId="{2CA5C9B6-DDFA-48CF-B756-EEC63C969F1A}" srcOrd="4" destOrd="0" parTransId="{3A3E4648-DF32-4529-BB87-2ABCD0CEF883}" sibTransId="{23A1B700-C888-48CB-B6F3-389C384B64D7}"/>
    <dgm:cxn modelId="{7768D148-291F-413A-95AA-F12052A3CEA0}" type="presOf" srcId="{BD60373C-DB6B-45F4-BE99-1C90BC9EAEA4}" destId="{657A5AE8-9811-46FF-B241-D4B9083DFC22}" srcOrd="0" destOrd="0" presId="urn:microsoft.com/office/officeart/2008/layout/LinedList"/>
    <dgm:cxn modelId="{8846876E-84DC-43A3-A81E-4EDB307A4019}" type="presOf" srcId="{2CA5C9B6-DDFA-48CF-B756-EEC63C969F1A}" destId="{46AB6921-67D6-4185-BFB1-42B35CC7C597}" srcOrd="0" destOrd="0" presId="urn:microsoft.com/office/officeart/2008/layout/LinedList"/>
    <dgm:cxn modelId="{F4E4497B-0F3C-4EEA-B4BB-F6249D3C9870}" type="presOf" srcId="{D83C6B49-B711-4E49-B12D-36B395FBDFFD}" destId="{BEE63EE5-345D-4775-BA93-B05DD28771D9}" srcOrd="0" destOrd="0" presId="urn:microsoft.com/office/officeart/2008/layout/LinedList"/>
    <dgm:cxn modelId="{6ED706B1-AF04-4FD3-8A2B-526B6CCA45C4}" srcId="{F3BC5042-2E99-4C97-9377-EC7FC3336E65}" destId="{4B8C6C63-212A-4D9C-BB49-339BFB07E6AF}" srcOrd="2" destOrd="0" parTransId="{A8575FE7-D491-4541-8D8C-86FC2AFF7086}" sibTransId="{47AFD18C-C4F5-406E-A628-9CAFE5AC02A8}"/>
    <dgm:cxn modelId="{3DDC1AD2-8936-4F78-A1B4-2873DAB5CA9E}" srcId="{F3BC5042-2E99-4C97-9377-EC7FC3336E65}" destId="{E298A0F2-8CB8-42FC-ACFF-20FA6509C87D}" srcOrd="3" destOrd="0" parTransId="{3314B759-B197-4505-BE6E-F79335F72762}" sibTransId="{D937FD05-1F6E-4599-90B0-BDC87DA71428}"/>
    <dgm:cxn modelId="{870128DF-5009-4664-94F4-1D243FDB31CA}" type="presOf" srcId="{7C59F048-15C1-4C4A-A385-3E234CBE2178}" destId="{5B9503F3-CEBE-4A17-8E7D-92F63AD529F7}" srcOrd="0" destOrd="0" presId="urn:microsoft.com/office/officeart/2008/layout/LinedList"/>
    <dgm:cxn modelId="{695AA2E8-1AD2-4615-A8FD-C8796382CEF8}" type="presOf" srcId="{F3BC5042-2E99-4C97-9377-EC7FC3336E65}" destId="{3C6BFBD7-C360-4DB7-B531-D3818CB300F3}" srcOrd="0" destOrd="0" presId="urn:microsoft.com/office/officeart/2008/layout/LinedList"/>
    <dgm:cxn modelId="{B18A34F0-7D9A-4FD7-BAF8-3F55ED68765B}" srcId="{F3BC5042-2E99-4C97-9377-EC7FC3336E65}" destId="{7C59F048-15C1-4C4A-A385-3E234CBE2178}" srcOrd="5" destOrd="0" parTransId="{7E1CF043-60AC-40F1-872A-101EDDC7BD70}" sibTransId="{768CB002-5321-41D5-83B9-8D697FF10B78}"/>
    <dgm:cxn modelId="{325D484A-FFEE-4BC0-8F65-404B8862401E}" type="presParOf" srcId="{3C6BFBD7-C360-4DB7-B531-D3818CB300F3}" destId="{5794656B-06B7-4551-A9C2-422FD9C4DC7B}" srcOrd="0" destOrd="0" presId="urn:microsoft.com/office/officeart/2008/layout/LinedList"/>
    <dgm:cxn modelId="{603E425E-2F97-458A-8EEF-8DE551E6948A}" type="presParOf" srcId="{3C6BFBD7-C360-4DB7-B531-D3818CB300F3}" destId="{B23BC491-4BE9-4F49-8B4F-BB0840FA3923}" srcOrd="1" destOrd="0" presId="urn:microsoft.com/office/officeart/2008/layout/LinedList"/>
    <dgm:cxn modelId="{3704F555-4C1E-4285-9C7E-35BCC7804660}" type="presParOf" srcId="{B23BC491-4BE9-4F49-8B4F-BB0840FA3923}" destId="{657A5AE8-9811-46FF-B241-D4B9083DFC22}" srcOrd="0" destOrd="0" presId="urn:microsoft.com/office/officeart/2008/layout/LinedList"/>
    <dgm:cxn modelId="{3E4588C1-12F6-4602-A144-AD51730C30E2}" type="presParOf" srcId="{B23BC491-4BE9-4F49-8B4F-BB0840FA3923}" destId="{C0C62C39-191E-49BA-AA88-E9CE8D49DA42}" srcOrd="1" destOrd="0" presId="urn:microsoft.com/office/officeart/2008/layout/LinedList"/>
    <dgm:cxn modelId="{BAEA2D75-5C41-446E-86F7-4C58BA7BFFB2}" type="presParOf" srcId="{3C6BFBD7-C360-4DB7-B531-D3818CB300F3}" destId="{5F424AB7-3F09-47D1-9C8A-99695224A98B}" srcOrd="2" destOrd="0" presId="urn:microsoft.com/office/officeart/2008/layout/LinedList"/>
    <dgm:cxn modelId="{2AD29471-D6D8-49E2-9447-FB55D9D1EE0C}" type="presParOf" srcId="{3C6BFBD7-C360-4DB7-B531-D3818CB300F3}" destId="{486DDC41-1E12-4C0F-91C6-B981F0973CF4}" srcOrd="3" destOrd="0" presId="urn:microsoft.com/office/officeart/2008/layout/LinedList"/>
    <dgm:cxn modelId="{CE06AD2F-5B5F-494D-887A-84BDF812D577}" type="presParOf" srcId="{486DDC41-1E12-4C0F-91C6-B981F0973CF4}" destId="{BEE63EE5-345D-4775-BA93-B05DD28771D9}" srcOrd="0" destOrd="0" presId="urn:microsoft.com/office/officeart/2008/layout/LinedList"/>
    <dgm:cxn modelId="{205E7F82-38BB-4535-92AB-931927D6AC9E}" type="presParOf" srcId="{486DDC41-1E12-4C0F-91C6-B981F0973CF4}" destId="{419E83E6-2C05-45F0-97DD-7DC20C28EDBE}" srcOrd="1" destOrd="0" presId="urn:microsoft.com/office/officeart/2008/layout/LinedList"/>
    <dgm:cxn modelId="{8E80C739-B000-454D-926D-C65D2A222801}" type="presParOf" srcId="{3C6BFBD7-C360-4DB7-B531-D3818CB300F3}" destId="{13B0F207-320F-4A98-AA1A-15A4B065AD30}" srcOrd="4" destOrd="0" presId="urn:microsoft.com/office/officeart/2008/layout/LinedList"/>
    <dgm:cxn modelId="{26B5D04B-4BD0-4686-8143-446E496867E0}" type="presParOf" srcId="{3C6BFBD7-C360-4DB7-B531-D3818CB300F3}" destId="{944EDA99-27A4-4829-9393-C7261EE1B7A0}" srcOrd="5" destOrd="0" presId="urn:microsoft.com/office/officeart/2008/layout/LinedList"/>
    <dgm:cxn modelId="{753D79BF-14D8-47DA-884E-924F43B42CE9}" type="presParOf" srcId="{944EDA99-27A4-4829-9393-C7261EE1B7A0}" destId="{DD76FD57-C1AC-4FC7-AD20-28D1512C910E}" srcOrd="0" destOrd="0" presId="urn:microsoft.com/office/officeart/2008/layout/LinedList"/>
    <dgm:cxn modelId="{78EE2275-7C4F-4B0B-A9DB-8AF6FB8C8656}" type="presParOf" srcId="{944EDA99-27A4-4829-9393-C7261EE1B7A0}" destId="{20F4CD1B-2C30-4727-BC01-7FA733B051E0}" srcOrd="1" destOrd="0" presId="urn:microsoft.com/office/officeart/2008/layout/LinedList"/>
    <dgm:cxn modelId="{9A1B7D7E-71BF-42E6-A7B2-ACE35C80BD24}" type="presParOf" srcId="{3C6BFBD7-C360-4DB7-B531-D3818CB300F3}" destId="{6B34C6AA-D817-4F2A-B49C-06FDD82BE7A5}" srcOrd="6" destOrd="0" presId="urn:microsoft.com/office/officeart/2008/layout/LinedList"/>
    <dgm:cxn modelId="{F09829B1-4B6F-4638-BC9C-ECBE13B88140}" type="presParOf" srcId="{3C6BFBD7-C360-4DB7-B531-D3818CB300F3}" destId="{71E5D6B2-59A0-4CBB-AD79-BEB02EEF6ACD}" srcOrd="7" destOrd="0" presId="urn:microsoft.com/office/officeart/2008/layout/LinedList"/>
    <dgm:cxn modelId="{44BCE123-63AB-4BE5-93C9-9AAA0BF1E525}" type="presParOf" srcId="{71E5D6B2-59A0-4CBB-AD79-BEB02EEF6ACD}" destId="{8CA22A38-36C8-43E8-A796-271D6D5014C8}" srcOrd="0" destOrd="0" presId="urn:microsoft.com/office/officeart/2008/layout/LinedList"/>
    <dgm:cxn modelId="{90930527-0A23-424C-859C-CE42671CA899}" type="presParOf" srcId="{71E5D6B2-59A0-4CBB-AD79-BEB02EEF6ACD}" destId="{6B9382F0-A6EA-4BCB-8143-3AC43DB3B34B}" srcOrd="1" destOrd="0" presId="urn:microsoft.com/office/officeart/2008/layout/LinedList"/>
    <dgm:cxn modelId="{46E067C1-3E35-4E52-92E2-0D99D4AD37E3}" type="presParOf" srcId="{3C6BFBD7-C360-4DB7-B531-D3818CB300F3}" destId="{94206AA4-0FB5-4100-8039-579B18A10BB9}" srcOrd="8" destOrd="0" presId="urn:microsoft.com/office/officeart/2008/layout/LinedList"/>
    <dgm:cxn modelId="{61795E1D-390B-4D63-AA63-0163B6CCC688}" type="presParOf" srcId="{3C6BFBD7-C360-4DB7-B531-D3818CB300F3}" destId="{AF29E44B-0D2B-4D58-97BC-2869BE654DEE}" srcOrd="9" destOrd="0" presId="urn:microsoft.com/office/officeart/2008/layout/LinedList"/>
    <dgm:cxn modelId="{5B56530F-1621-464B-ABC9-CFEC0AFB33EA}" type="presParOf" srcId="{AF29E44B-0D2B-4D58-97BC-2869BE654DEE}" destId="{46AB6921-67D6-4185-BFB1-42B35CC7C597}" srcOrd="0" destOrd="0" presId="urn:microsoft.com/office/officeart/2008/layout/LinedList"/>
    <dgm:cxn modelId="{286E7CFE-9461-4633-B46C-08E2DF5C9495}" type="presParOf" srcId="{AF29E44B-0D2B-4D58-97BC-2869BE654DEE}" destId="{907D13AA-0C88-49C0-A492-F2F892404D50}" srcOrd="1" destOrd="0" presId="urn:microsoft.com/office/officeart/2008/layout/LinedList"/>
    <dgm:cxn modelId="{2847F922-7BFC-49DC-9640-763BB7B6E038}" type="presParOf" srcId="{3C6BFBD7-C360-4DB7-B531-D3818CB300F3}" destId="{F5E105D3-12EB-44BC-9386-CB633F3DB97A}" srcOrd="10" destOrd="0" presId="urn:microsoft.com/office/officeart/2008/layout/LinedList"/>
    <dgm:cxn modelId="{C51945FD-486E-4F81-BD78-3D6F5A893D25}" type="presParOf" srcId="{3C6BFBD7-C360-4DB7-B531-D3818CB300F3}" destId="{081E06DD-8C2F-4357-8F6C-3DADC6ACA520}" srcOrd="11" destOrd="0" presId="urn:microsoft.com/office/officeart/2008/layout/LinedList"/>
    <dgm:cxn modelId="{47DD48B9-C6E3-4753-BCA7-979BC2AB668B}" type="presParOf" srcId="{081E06DD-8C2F-4357-8F6C-3DADC6ACA520}" destId="{5B9503F3-CEBE-4A17-8E7D-92F63AD529F7}" srcOrd="0" destOrd="0" presId="urn:microsoft.com/office/officeart/2008/layout/LinedList"/>
    <dgm:cxn modelId="{A3FE33ED-CCA6-4C2D-96D7-F0E6E60FB838}" type="presParOf" srcId="{081E06DD-8C2F-4357-8F6C-3DADC6ACA520}" destId="{38275A82-8933-46FE-832A-0FD6E2ED99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84336E-4F3E-4D47-8F88-E8AE2B7C18F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20731B-1E93-483E-84AC-75FBF2F980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High Performance</a:t>
          </a:r>
        </a:p>
      </dgm:t>
    </dgm:pt>
    <dgm:pt modelId="{D0FD3E15-320D-41A2-8531-F7874D66D2AD}" type="parTrans" cxnId="{1B78A714-05B4-4D29-A053-42254A8AD165}">
      <dgm:prSet/>
      <dgm:spPr/>
      <dgm:t>
        <a:bodyPr/>
        <a:lstStyle/>
        <a:p>
          <a:endParaRPr lang="en-US"/>
        </a:p>
      </dgm:t>
    </dgm:pt>
    <dgm:pt modelId="{20E0643B-6855-4A90-A434-34BC924B3585}" type="sibTrans" cxnId="{1B78A714-05B4-4D29-A053-42254A8AD1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6AFA0F-DEC0-40C7-8920-3CD46DBF24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Low energy consumption</a:t>
          </a:r>
        </a:p>
      </dgm:t>
    </dgm:pt>
    <dgm:pt modelId="{598564A2-B51B-4A4D-9E52-18BC3B5F20F9}" type="parTrans" cxnId="{4EA17FDD-FA11-4C71-9B88-C6F2EDCC8152}">
      <dgm:prSet/>
      <dgm:spPr/>
      <dgm:t>
        <a:bodyPr/>
        <a:lstStyle/>
        <a:p>
          <a:endParaRPr lang="en-US"/>
        </a:p>
      </dgm:t>
    </dgm:pt>
    <dgm:pt modelId="{8101D4DF-9117-4616-A804-3CD51090734E}" type="sibTrans" cxnId="{4EA17FDD-FA11-4C71-9B88-C6F2EDCC81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98D461-B350-43AD-B9E2-ADBFDEAA9E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Extensive connectivity options </a:t>
          </a:r>
        </a:p>
      </dgm:t>
    </dgm:pt>
    <dgm:pt modelId="{A504E0BD-3853-4F7F-8EE6-3E74C430AE72}" type="parTrans" cxnId="{65F57492-040F-437A-A70D-ADADDF2063BF}">
      <dgm:prSet/>
      <dgm:spPr/>
      <dgm:t>
        <a:bodyPr/>
        <a:lstStyle/>
        <a:p>
          <a:endParaRPr lang="en-US"/>
        </a:p>
      </dgm:t>
    </dgm:pt>
    <dgm:pt modelId="{08D0A630-D889-4D03-8A31-0C495ECC389F}" type="sibTrans" cxnId="{65F57492-040F-437A-A70D-ADADDF2063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9DFEA2-8FCB-400D-AED3-88B6A61E90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Rich Peripheral Set</a:t>
          </a:r>
        </a:p>
      </dgm:t>
    </dgm:pt>
    <dgm:pt modelId="{ABDA854F-11D8-4EA0-A148-992BDA0E0A6E}" type="parTrans" cxnId="{12E2DB51-EB96-41F1-9030-DFBAAFD3DA90}">
      <dgm:prSet/>
      <dgm:spPr/>
      <dgm:t>
        <a:bodyPr/>
        <a:lstStyle/>
        <a:p>
          <a:endParaRPr lang="en-US"/>
        </a:p>
      </dgm:t>
    </dgm:pt>
    <dgm:pt modelId="{E19B23CE-A4CB-4921-B5A2-3B1E2DAD4532}" type="sibTrans" cxnId="{12E2DB51-EB96-41F1-9030-DFBAAFD3DA90}">
      <dgm:prSet/>
      <dgm:spPr/>
      <dgm:t>
        <a:bodyPr/>
        <a:lstStyle/>
        <a:p>
          <a:endParaRPr lang="en-US"/>
        </a:p>
      </dgm:t>
    </dgm:pt>
    <dgm:pt modelId="{491DB3BF-1F10-42AA-9108-93E9B90ABA16}" type="pres">
      <dgm:prSet presAssocID="{9084336E-4F3E-4D47-8F88-E8AE2B7C18FB}" presName="root" presStyleCnt="0">
        <dgm:presLayoutVars>
          <dgm:dir/>
          <dgm:resizeHandles val="exact"/>
        </dgm:presLayoutVars>
      </dgm:prSet>
      <dgm:spPr/>
    </dgm:pt>
    <dgm:pt modelId="{33245172-1C7D-40EC-B913-0F6DC2F10D89}" type="pres">
      <dgm:prSet presAssocID="{9084336E-4F3E-4D47-8F88-E8AE2B7C18FB}" presName="container" presStyleCnt="0">
        <dgm:presLayoutVars>
          <dgm:dir/>
          <dgm:resizeHandles val="exact"/>
        </dgm:presLayoutVars>
      </dgm:prSet>
      <dgm:spPr/>
    </dgm:pt>
    <dgm:pt modelId="{82CFD819-CC1C-4734-A0CC-40ED5C8CACF2}" type="pres">
      <dgm:prSet presAssocID="{E120731B-1E93-483E-84AC-75FBF2F98066}" presName="compNode" presStyleCnt="0"/>
      <dgm:spPr/>
    </dgm:pt>
    <dgm:pt modelId="{082F1DCE-4636-4C73-8A8E-5790BC493837}" type="pres">
      <dgm:prSet presAssocID="{E120731B-1E93-483E-84AC-75FBF2F98066}" presName="iconBgRect" presStyleLbl="bgShp" presStyleIdx="0" presStyleCnt="4"/>
      <dgm:spPr/>
    </dgm:pt>
    <dgm:pt modelId="{D4E6EE97-A79E-4509-BF44-292EB3964181}" type="pres">
      <dgm:prSet presAssocID="{E120731B-1E93-483E-84AC-75FBF2F980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F2D76E1-7D7E-403F-A852-B620D3B5CC57}" type="pres">
      <dgm:prSet presAssocID="{E120731B-1E93-483E-84AC-75FBF2F98066}" presName="spaceRect" presStyleCnt="0"/>
      <dgm:spPr/>
    </dgm:pt>
    <dgm:pt modelId="{A4465F21-6ABC-47D5-917B-4F8FCD978556}" type="pres">
      <dgm:prSet presAssocID="{E120731B-1E93-483E-84AC-75FBF2F98066}" presName="textRect" presStyleLbl="revTx" presStyleIdx="0" presStyleCnt="4">
        <dgm:presLayoutVars>
          <dgm:chMax val="1"/>
          <dgm:chPref val="1"/>
        </dgm:presLayoutVars>
      </dgm:prSet>
      <dgm:spPr/>
    </dgm:pt>
    <dgm:pt modelId="{D243EA9F-450A-4F05-BB7F-7EB4AFADE8C7}" type="pres">
      <dgm:prSet presAssocID="{20E0643B-6855-4A90-A434-34BC924B3585}" presName="sibTrans" presStyleLbl="sibTrans2D1" presStyleIdx="0" presStyleCnt="0"/>
      <dgm:spPr/>
    </dgm:pt>
    <dgm:pt modelId="{929E7783-B0FA-45FB-9D1B-E5A0935E72A6}" type="pres">
      <dgm:prSet presAssocID="{C96AFA0F-DEC0-40C7-8920-3CD46DBF2453}" presName="compNode" presStyleCnt="0"/>
      <dgm:spPr/>
    </dgm:pt>
    <dgm:pt modelId="{1A0F4C6E-811A-4F21-ACB5-AF94796B7AF3}" type="pres">
      <dgm:prSet presAssocID="{C96AFA0F-DEC0-40C7-8920-3CD46DBF2453}" presName="iconBgRect" presStyleLbl="bgShp" presStyleIdx="1" presStyleCnt="4"/>
      <dgm:spPr/>
    </dgm:pt>
    <dgm:pt modelId="{B8169F6A-8ABA-44CE-A116-32B958B60FB5}" type="pres">
      <dgm:prSet presAssocID="{C96AFA0F-DEC0-40C7-8920-3CD46DBF24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69780526-68EB-40CC-BB75-5BC21134488B}" type="pres">
      <dgm:prSet presAssocID="{C96AFA0F-DEC0-40C7-8920-3CD46DBF2453}" presName="spaceRect" presStyleCnt="0"/>
      <dgm:spPr/>
    </dgm:pt>
    <dgm:pt modelId="{BEC2BD42-5BA4-4E65-A5EF-E80531D5A442}" type="pres">
      <dgm:prSet presAssocID="{C96AFA0F-DEC0-40C7-8920-3CD46DBF2453}" presName="textRect" presStyleLbl="revTx" presStyleIdx="1" presStyleCnt="4">
        <dgm:presLayoutVars>
          <dgm:chMax val="1"/>
          <dgm:chPref val="1"/>
        </dgm:presLayoutVars>
      </dgm:prSet>
      <dgm:spPr/>
    </dgm:pt>
    <dgm:pt modelId="{669EBD88-5EF6-4932-8EB0-9E20CFFE38F3}" type="pres">
      <dgm:prSet presAssocID="{8101D4DF-9117-4616-A804-3CD51090734E}" presName="sibTrans" presStyleLbl="sibTrans2D1" presStyleIdx="0" presStyleCnt="0"/>
      <dgm:spPr/>
    </dgm:pt>
    <dgm:pt modelId="{49F92E0E-7DB1-4EC2-B5FA-FAE590D51033}" type="pres">
      <dgm:prSet presAssocID="{4698D461-B350-43AD-B9E2-ADBFDEAA9E2E}" presName="compNode" presStyleCnt="0"/>
      <dgm:spPr/>
    </dgm:pt>
    <dgm:pt modelId="{3F65EF9B-220C-4D5D-8243-EB35CACFA4F2}" type="pres">
      <dgm:prSet presAssocID="{4698D461-B350-43AD-B9E2-ADBFDEAA9E2E}" presName="iconBgRect" presStyleLbl="bgShp" presStyleIdx="2" presStyleCnt="4"/>
      <dgm:spPr/>
    </dgm:pt>
    <dgm:pt modelId="{5AD9B6E2-6415-43FA-8376-8B09AFE33910}" type="pres">
      <dgm:prSet presAssocID="{4698D461-B350-43AD-B9E2-ADBFDEAA9E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B0787A-E6D3-4993-9516-732A5B1ED9CC}" type="pres">
      <dgm:prSet presAssocID="{4698D461-B350-43AD-B9E2-ADBFDEAA9E2E}" presName="spaceRect" presStyleCnt="0"/>
      <dgm:spPr/>
    </dgm:pt>
    <dgm:pt modelId="{B6D7F76A-5C5D-44ED-8857-1AC341AE55A4}" type="pres">
      <dgm:prSet presAssocID="{4698D461-B350-43AD-B9E2-ADBFDEAA9E2E}" presName="textRect" presStyleLbl="revTx" presStyleIdx="2" presStyleCnt="4" custScaleX="107433">
        <dgm:presLayoutVars>
          <dgm:chMax val="1"/>
          <dgm:chPref val="1"/>
        </dgm:presLayoutVars>
      </dgm:prSet>
      <dgm:spPr/>
    </dgm:pt>
    <dgm:pt modelId="{C7897723-FC70-45D5-B567-4BD73B774853}" type="pres">
      <dgm:prSet presAssocID="{08D0A630-D889-4D03-8A31-0C495ECC389F}" presName="sibTrans" presStyleLbl="sibTrans2D1" presStyleIdx="0" presStyleCnt="0"/>
      <dgm:spPr/>
    </dgm:pt>
    <dgm:pt modelId="{2317FB8A-30B9-4045-8F2D-C730E3B280F1}" type="pres">
      <dgm:prSet presAssocID="{259DFEA2-8FCB-400D-AED3-88B6A61E90A9}" presName="compNode" presStyleCnt="0"/>
      <dgm:spPr/>
    </dgm:pt>
    <dgm:pt modelId="{F23943BD-5994-4BEE-BE0B-D02DCB7B5167}" type="pres">
      <dgm:prSet presAssocID="{259DFEA2-8FCB-400D-AED3-88B6A61E90A9}" presName="iconBgRect" presStyleLbl="bgShp" presStyleIdx="3" presStyleCnt="4"/>
      <dgm:spPr/>
    </dgm:pt>
    <dgm:pt modelId="{CF016789-61F4-41BA-874D-72F8AAE4016E}" type="pres">
      <dgm:prSet presAssocID="{259DFEA2-8FCB-400D-AED3-88B6A61E90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CDB6F35-8629-48B6-A1D9-9ED1F9C8B130}" type="pres">
      <dgm:prSet presAssocID="{259DFEA2-8FCB-400D-AED3-88B6A61E90A9}" presName="spaceRect" presStyleCnt="0"/>
      <dgm:spPr/>
    </dgm:pt>
    <dgm:pt modelId="{8F5C1717-72D1-4FF6-B5C4-C8710A15F199}" type="pres">
      <dgm:prSet presAssocID="{259DFEA2-8FCB-400D-AED3-88B6A61E90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BE6001-D561-492B-BD3F-D3CA79A7EC05}" type="presOf" srcId="{259DFEA2-8FCB-400D-AED3-88B6A61E90A9}" destId="{8F5C1717-72D1-4FF6-B5C4-C8710A15F199}" srcOrd="0" destOrd="0" presId="urn:microsoft.com/office/officeart/2018/2/layout/IconCircleList"/>
    <dgm:cxn modelId="{1B78A714-05B4-4D29-A053-42254A8AD165}" srcId="{9084336E-4F3E-4D47-8F88-E8AE2B7C18FB}" destId="{E120731B-1E93-483E-84AC-75FBF2F98066}" srcOrd="0" destOrd="0" parTransId="{D0FD3E15-320D-41A2-8531-F7874D66D2AD}" sibTransId="{20E0643B-6855-4A90-A434-34BC924B3585}"/>
    <dgm:cxn modelId="{26FB1446-B845-4957-8B70-E35616BE5C10}" type="presOf" srcId="{20E0643B-6855-4A90-A434-34BC924B3585}" destId="{D243EA9F-450A-4F05-BB7F-7EB4AFADE8C7}" srcOrd="0" destOrd="0" presId="urn:microsoft.com/office/officeart/2018/2/layout/IconCircleList"/>
    <dgm:cxn modelId="{12E2DB51-EB96-41F1-9030-DFBAAFD3DA90}" srcId="{9084336E-4F3E-4D47-8F88-E8AE2B7C18FB}" destId="{259DFEA2-8FCB-400D-AED3-88B6A61E90A9}" srcOrd="3" destOrd="0" parTransId="{ABDA854F-11D8-4EA0-A148-992BDA0E0A6E}" sibTransId="{E19B23CE-A4CB-4921-B5A2-3B1E2DAD4532}"/>
    <dgm:cxn modelId="{BD5CDC52-FFFB-4639-9A60-1FF3A2017256}" type="presOf" srcId="{E120731B-1E93-483E-84AC-75FBF2F98066}" destId="{A4465F21-6ABC-47D5-917B-4F8FCD978556}" srcOrd="0" destOrd="0" presId="urn:microsoft.com/office/officeart/2018/2/layout/IconCircleList"/>
    <dgm:cxn modelId="{2525F679-F755-4CBB-947A-E6BFFCB07FF9}" type="presOf" srcId="{4698D461-B350-43AD-B9E2-ADBFDEAA9E2E}" destId="{B6D7F76A-5C5D-44ED-8857-1AC341AE55A4}" srcOrd="0" destOrd="0" presId="urn:microsoft.com/office/officeart/2018/2/layout/IconCircleList"/>
    <dgm:cxn modelId="{0C393781-461F-474A-A026-B4FA0C89A9EE}" type="presOf" srcId="{8101D4DF-9117-4616-A804-3CD51090734E}" destId="{669EBD88-5EF6-4932-8EB0-9E20CFFE38F3}" srcOrd="0" destOrd="0" presId="urn:microsoft.com/office/officeart/2018/2/layout/IconCircleList"/>
    <dgm:cxn modelId="{65F57492-040F-437A-A70D-ADADDF2063BF}" srcId="{9084336E-4F3E-4D47-8F88-E8AE2B7C18FB}" destId="{4698D461-B350-43AD-B9E2-ADBFDEAA9E2E}" srcOrd="2" destOrd="0" parTransId="{A504E0BD-3853-4F7F-8EE6-3E74C430AE72}" sibTransId="{08D0A630-D889-4D03-8A31-0C495ECC389F}"/>
    <dgm:cxn modelId="{16504ECC-C3AA-4457-BF96-4BE4433127AB}" type="presOf" srcId="{08D0A630-D889-4D03-8A31-0C495ECC389F}" destId="{C7897723-FC70-45D5-B567-4BD73B774853}" srcOrd="0" destOrd="0" presId="urn:microsoft.com/office/officeart/2018/2/layout/IconCircleList"/>
    <dgm:cxn modelId="{EA279BDA-EE11-4BB0-B101-4D767B17F6FE}" type="presOf" srcId="{C96AFA0F-DEC0-40C7-8920-3CD46DBF2453}" destId="{BEC2BD42-5BA4-4E65-A5EF-E80531D5A442}" srcOrd="0" destOrd="0" presId="urn:microsoft.com/office/officeart/2018/2/layout/IconCircleList"/>
    <dgm:cxn modelId="{4EA17FDD-FA11-4C71-9B88-C6F2EDCC8152}" srcId="{9084336E-4F3E-4D47-8F88-E8AE2B7C18FB}" destId="{C96AFA0F-DEC0-40C7-8920-3CD46DBF2453}" srcOrd="1" destOrd="0" parTransId="{598564A2-B51B-4A4D-9E52-18BC3B5F20F9}" sibTransId="{8101D4DF-9117-4616-A804-3CD51090734E}"/>
    <dgm:cxn modelId="{488481F2-8F56-4A30-AAE8-CB022564EEA0}" type="presOf" srcId="{9084336E-4F3E-4D47-8F88-E8AE2B7C18FB}" destId="{491DB3BF-1F10-42AA-9108-93E9B90ABA16}" srcOrd="0" destOrd="0" presId="urn:microsoft.com/office/officeart/2018/2/layout/IconCircleList"/>
    <dgm:cxn modelId="{0B6ED3A1-AE6A-48C3-BB21-4F82A18AD347}" type="presParOf" srcId="{491DB3BF-1F10-42AA-9108-93E9B90ABA16}" destId="{33245172-1C7D-40EC-B913-0F6DC2F10D89}" srcOrd="0" destOrd="0" presId="urn:microsoft.com/office/officeart/2018/2/layout/IconCircleList"/>
    <dgm:cxn modelId="{16EE655F-2FA6-4E01-B491-12A61251DFB0}" type="presParOf" srcId="{33245172-1C7D-40EC-B913-0F6DC2F10D89}" destId="{82CFD819-CC1C-4734-A0CC-40ED5C8CACF2}" srcOrd="0" destOrd="0" presId="urn:microsoft.com/office/officeart/2018/2/layout/IconCircleList"/>
    <dgm:cxn modelId="{0ECF66E9-0AD0-4F27-9517-B8541BB59680}" type="presParOf" srcId="{82CFD819-CC1C-4734-A0CC-40ED5C8CACF2}" destId="{082F1DCE-4636-4C73-8A8E-5790BC493837}" srcOrd="0" destOrd="0" presId="urn:microsoft.com/office/officeart/2018/2/layout/IconCircleList"/>
    <dgm:cxn modelId="{EFA223D6-42A5-44C6-B9B9-A42D63CB6AD8}" type="presParOf" srcId="{82CFD819-CC1C-4734-A0CC-40ED5C8CACF2}" destId="{D4E6EE97-A79E-4509-BF44-292EB3964181}" srcOrd="1" destOrd="0" presId="urn:microsoft.com/office/officeart/2018/2/layout/IconCircleList"/>
    <dgm:cxn modelId="{F40A81BF-BAD9-4F11-81B1-7FF78D829F5B}" type="presParOf" srcId="{82CFD819-CC1C-4734-A0CC-40ED5C8CACF2}" destId="{3F2D76E1-7D7E-403F-A852-B620D3B5CC57}" srcOrd="2" destOrd="0" presId="urn:microsoft.com/office/officeart/2018/2/layout/IconCircleList"/>
    <dgm:cxn modelId="{EAB0C04D-9E59-4CE2-A8E7-4D5BD574F571}" type="presParOf" srcId="{82CFD819-CC1C-4734-A0CC-40ED5C8CACF2}" destId="{A4465F21-6ABC-47D5-917B-4F8FCD978556}" srcOrd="3" destOrd="0" presId="urn:microsoft.com/office/officeart/2018/2/layout/IconCircleList"/>
    <dgm:cxn modelId="{2BA57767-9497-44D2-9158-166C014CB71B}" type="presParOf" srcId="{33245172-1C7D-40EC-B913-0F6DC2F10D89}" destId="{D243EA9F-450A-4F05-BB7F-7EB4AFADE8C7}" srcOrd="1" destOrd="0" presId="urn:microsoft.com/office/officeart/2018/2/layout/IconCircleList"/>
    <dgm:cxn modelId="{39BF9520-7818-4B3F-BF50-156FF3C54FDA}" type="presParOf" srcId="{33245172-1C7D-40EC-B913-0F6DC2F10D89}" destId="{929E7783-B0FA-45FB-9D1B-E5A0935E72A6}" srcOrd="2" destOrd="0" presId="urn:microsoft.com/office/officeart/2018/2/layout/IconCircleList"/>
    <dgm:cxn modelId="{78EBCEF4-BA88-451C-8DF6-61189261D88D}" type="presParOf" srcId="{929E7783-B0FA-45FB-9D1B-E5A0935E72A6}" destId="{1A0F4C6E-811A-4F21-ACB5-AF94796B7AF3}" srcOrd="0" destOrd="0" presId="urn:microsoft.com/office/officeart/2018/2/layout/IconCircleList"/>
    <dgm:cxn modelId="{B079849C-714D-475E-8E64-CE727E37A8F9}" type="presParOf" srcId="{929E7783-B0FA-45FB-9D1B-E5A0935E72A6}" destId="{B8169F6A-8ABA-44CE-A116-32B958B60FB5}" srcOrd="1" destOrd="0" presId="urn:microsoft.com/office/officeart/2018/2/layout/IconCircleList"/>
    <dgm:cxn modelId="{46D8EB06-763E-4338-963A-85DC96B32EB7}" type="presParOf" srcId="{929E7783-B0FA-45FB-9D1B-E5A0935E72A6}" destId="{69780526-68EB-40CC-BB75-5BC21134488B}" srcOrd="2" destOrd="0" presId="urn:microsoft.com/office/officeart/2018/2/layout/IconCircleList"/>
    <dgm:cxn modelId="{9AE84EAD-09DB-4341-8143-FE35714C5FDA}" type="presParOf" srcId="{929E7783-B0FA-45FB-9D1B-E5A0935E72A6}" destId="{BEC2BD42-5BA4-4E65-A5EF-E80531D5A442}" srcOrd="3" destOrd="0" presId="urn:microsoft.com/office/officeart/2018/2/layout/IconCircleList"/>
    <dgm:cxn modelId="{902EDC72-DFDF-48FB-8B97-8F68DB1FC200}" type="presParOf" srcId="{33245172-1C7D-40EC-B913-0F6DC2F10D89}" destId="{669EBD88-5EF6-4932-8EB0-9E20CFFE38F3}" srcOrd="3" destOrd="0" presId="urn:microsoft.com/office/officeart/2018/2/layout/IconCircleList"/>
    <dgm:cxn modelId="{8E405840-2C2D-44F4-950C-89DAB47F3127}" type="presParOf" srcId="{33245172-1C7D-40EC-B913-0F6DC2F10D89}" destId="{49F92E0E-7DB1-4EC2-B5FA-FAE590D51033}" srcOrd="4" destOrd="0" presId="urn:microsoft.com/office/officeart/2018/2/layout/IconCircleList"/>
    <dgm:cxn modelId="{456E4FC4-ED64-4C92-8E4C-EF8D21785F89}" type="presParOf" srcId="{49F92E0E-7DB1-4EC2-B5FA-FAE590D51033}" destId="{3F65EF9B-220C-4D5D-8243-EB35CACFA4F2}" srcOrd="0" destOrd="0" presId="urn:microsoft.com/office/officeart/2018/2/layout/IconCircleList"/>
    <dgm:cxn modelId="{1DE2A335-3EBD-4F26-B462-16D5C19DBE64}" type="presParOf" srcId="{49F92E0E-7DB1-4EC2-B5FA-FAE590D51033}" destId="{5AD9B6E2-6415-43FA-8376-8B09AFE33910}" srcOrd="1" destOrd="0" presId="urn:microsoft.com/office/officeart/2018/2/layout/IconCircleList"/>
    <dgm:cxn modelId="{3886D7AF-432A-48A1-8209-9F0AEA023784}" type="presParOf" srcId="{49F92E0E-7DB1-4EC2-B5FA-FAE590D51033}" destId="{C0B0787A-E6D3-4993-9516-732A5B1ED9CC}" srcOrd="2" destOrd="0" presId="urn:microsoft.com/office/officeart/2018/2/layout/IconCircleList"/>
    <dgm:cxn modelId="{4691623D-C667-4503-B09E-9075E8A190C1}" type="presParOf" srcId="{49F92E0E-7DB1-4EC2-B5FA-FAE590D51033}" destId="{B6D7F76A-5C5D-44ED-8857-1AC341AE55A4}" srcOrd="3" destOrd="0" presId="urn:microsoft.com/office/officeart/2018/2/layout/IconCircleList"/>
    <dgm:cxn modelId="{AF142565-C1B9-4555-891E-063EBB1F70BA}" type="presParOf" srcId="{33245172-1C7D-40EC-B913-0F6DC2F10D89}" destId="{C7897723-FC70-45D5-B567-4BD73B774853}" srcOrd="5" destOrd="0" presId="urn:microsoft.com/office/officeart/2018/2/layout/IconCircleList"/>
    <dgm:cxn modelId="{5DC82E53-6AA1-4F57-8AF6-B24BE241B7B4}" type="presParOf" srcId="{33245172-1C7D-40EC-B913-0F6DC2F10D89}" destId="{2317FB8A-30B9-4045-8F2D-C730E3B280F1}" srcOrd="6" destOrd="0" presId="urn:microsoft.com/office/officeart/2018/2/layout/IconCircleList"/>
    <dgm:cxn modelId="{48A21607-C2DA-4DB6-9826-9F9DC9D49DEA}" type="presParOf" srcId="{2317FB8A-30B9-4045-8F2D-C730E3B280F1}" destId="{F23943BD-5994-4BEE-BE0B-D02DCB7B5167}" srcOrd="0" destOrd="0" presId="urn:microsoft.com/office/officeart/2018/2/layout/IconCircleList"/>
    <dgm:cxn modelId="{C44511AE-F132-44B2-87FF-A91F6FDF6FED}" type="presParOf" srcId="{2317FB8A-30B9-4045-8F2D-C730E3B280F1}" destId="{CF016789-61F4-41BA-874D-72F8AAE4016E}" srcOrd="1" destOrd="0" presId="urn:microsoft.com/office/officeart/2018/2/layout/IconCircleList"/>
    <dgm:cxn modelId="{A813E1DD-B963-496F-9253-55536537C12E}" type="presParOf" srcId="{2317FB8A-30B9-4045-8F2D-C730E3B280F1}" destId="{1CDB6F35-8629-48B6-A1D9-9ED1F9C8B130}" srcOrd="2" destOrd="0" presId="urn:microsoft.com/office/officeart/2018/2/layout/IconCircleList"/>
    <dgm:cxn modelId="{09E6C49D-B57C-41D9-9142-571D9701E79D}" type="presParOf" srcId="{2317FB8A-30B9-4045-8F2D-C730E3B280F1}" destId="{8F5C1717-72D1-4FF6-B5C4-C8710A15F1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2148A3-492E-44A5-A978-365A9C6B38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94F97FD-5BE8-4D57-A77F-A1B55CD5F1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 User-friendly interface</a:t>
          </a:r>
        </a:p>
      </dgm:t>
    </dgm:pt>
    <dgm:pt modelId="{DEEDB31D-817F-42DC-BCEE-0D3A784FABBF}" type="parTrans" cxnId="{CDBE1273-B06B-4BFE-81D3-C213D802248D}">
      <dgm:prSet/>
      <dgm:spPr/>
      <dgm:t>
        <a:bodyPr/>
        <a:lstStyle/>
        <a:p>
          <a:endParaRPr lang="en-US"/>
        </a:p>
      </dgm:t>
    </dgm:pt>
    <dgm:pt modelId="{E4EABB0D-6EA4-47F9-BDCF-35B20E0E247C}" type="sibTrans" cxnId="{CDBE1273-B06B-4BFE-81D3-C213D802248D}">
      <dgm:prSet/>
      <dgm:spPr/>
      <dgm:t>
        <a:bodyPr/>
        <a:lstStyle/>
        <a:p>
          <a:endParaRPr lang="en-US"/>
        </a:p>
      </dgm:t>
    </dgm:pt>
    <dgm:pt modelId="{EB65DC6C-DCCA-46FF-B4F5-DF7D248440A9}" type="pres">
      <dgm:prSet presAssocID="{662148A3-492E-44A5-A978-365A9C6B3822}" presName="root" presStyleCnt="0">
        <dgm:presLayoutVars>
          <dgm:dir/>
          <dgm:resizeHandles val="exact"/>
        </dgm:presLayoutVars>
      </dgm:prSet>
      <dgm:spPr/>
    </dgm:pt>
    <dgm:pt modelId="{A9515CFD-273C-40A7-A345-7706E55C7953}" type="pres">
      <dgm:prSet presAssocID="{994F97FD-5BE8-4D57-A77F-A1B55CD5F1AF}" presName="compNode" presStyleCnt="0"/>
      <dgm:spPr/>
    </dgm:pt>
    <dgm:pt modelId="{7ACA87B7-25C7-4122-92A7-45112C0B9B2B}" type="pres">
      <dgm:prSet presAssocID="{994F97FD-5BE8-4D57-A77F-A1B55CD5F1AF}" presName="iconRect" presStyleLbl="node1" presStyleIdx="0" presStyleCnt="1" custScaleX="86121" custScaleY="83090" custLinFactX="-17749" custLinFactNeighborX="-100000" custLinFactNeighborY="-90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E3DF928-056E-498E-8737-604BD1294E75}" type="pres">
      <dgm:prSet presAssocID="{994F97FD-5BE8-4D57-A77F-A1B55CD5F1AF}" presName="spaceRect" presStyleCnt="0"/>
      <dgm:spPr/>
    </dgm:pt>
    <dgm:pt modelId="{E4E05C76-0AE8-4137-816F-CB6D127A8904}" type="pres">
      <dgm:prSet presAssocID="{994F97FD-5BE8-4D57-A77F-A1B55CD5F1AF}" presName="textRect" presStyleLbl="revTx" presStyleIdx="0" presStyleCnt="1" custLinFactNeighborX="-46247" custLinFactNeighborY="-29333">
        <dgm:presLayoutVars>
          <dgm:chMax val="1"/>
          <dgm:chPref val="1"/>
        </dgm:presLayoutVars>
      </dgm:prSet>
      <dgm:spPr/>
    </dgm:pt>
  </dgm:ptLst>
  <dgm:cxnLst>
    <dgm:cxn modelId="{82929D37-46EF-43EF-AF24-6F29C9237960}" type="presOf" srcId="{994F97FD-5BE8-4D57-A77F-A1B55CD5F1AF}" destId="{E4E05C76-0AE8-4137-816F-CB6D127A8904}" srcOrd="0" destOrd="0" presId="urn:microsoft.com/office/officeart/2018/2/layout/IconLabelList"/>
    <dgm:cxn modelId="{CDBE1273-B06B-4BFE-81D3-C213D802248D}" srcId="{662148A3-492E-44A5-A978-365A9C6B3822}" destId="{994F97FD-5BE8-4D57-A77F-A1B55CD5F1AF}" srcOrd="0" destOrd="0" parTransId="{DEEDB31D-817F-42DC-BCEE-0D3A784FABBF}" sibTransId="{E4EABB0D-6EA4-47F9-BDCF-35B20E0E247C}"/>
    <dgm:cxn modelId="{459E9AB3-6EB0-4FCE-86F1-150769D253EB}" type="presOf" srcId="{662148A3-492E-44A5-A978-365A9C6B3822}" destId="{EB65DC6C-DCCA-46FF-B4F5-DF7D248440A9}" srcOrd="0" destOrd="0" presId="urn:microsoft.com/office/officeart/2018/2/layout/IconLabelList"/>
    <dgm:cxn modelId="{BDFA502F-9FE3-42B9-8B2B-5271F8341BE4}" type="presParOf" srcId="{EB65DC6C-DCCA-46FF-B4F5-DF7D248440A9}" destId="{A9515CFD-273C-40A7-A345-7706E55C7953}" srcOrd="0" destOrd="0" presId="urn:microsoft.com/office/officeart/2018/2/layout/IconLabelList"/>
    <dgm:cxn modelId="{B2047453-04DB-4B17-8507-6E9302B32240}" type="presParOf" srcId="{A9515CFD-273C-40A7-A345-7706E55C7953}" destId="{7ACA87B7-25C7-4122-92A7-45112C0B9B2B}" srcOrd="0" destOrd="0" presId="urn:microsoft.com/office/officeart/2018/2/layout/IconLabelList"/>
    <dgm:cxn modelId="{23C3D225-DE14-4CF5-87B7-2B38EFD3195F}" type="presParOf" srcId="{A9515CFD-273C-40A7-A345-7706E55C7953}" destId="{CE3DF928-056E-498E-8737-604BD1294E75}" srcOrd="1" destOrd="0" presId="urn:microsoft.com/office/officeart/2018/2/layout/IconLabelList"/>
    <dgm:cxn modelId="{BB721123-62CA-4F2B-B96F-F30D72FFDE9C}" type="presParOf" srcId="{A9515CFD-273C-40A7-A345-7706E55C7953}" destId="{E4E05C76-0AE8-4137-816F-CB6D127A8904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D52ADB-5651-4BF3-863C-6845ACC490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E1CE51-68F0-42B1-A554-D285D9A9C6C0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Into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S X S gird</a:t>
          </a:r>
        </a:p>
      </dgm:t>
    </dgm:pt>
    <dgm:pt modelId="{3453CEA7-3BB4-447A-AB82-BF12CCC8FA86}" type="parTrans" cxnId="{58A332FA-6E4E-413D-B4E1-D164D3F0A3CB}">
      <dgm:prSet/>
      <dgm:spPr/>
      <dgm:t>
        <a:bodyPr/>
        <a:lstStyle/>
        <a:p>
          <a:endParaRPr lang="en-US"/>
        </a:p>
      </dgm:t>
    </dgm:pt>
    <dgm:pt modelId="{79D22330-8CD3-4FE4-8439-204D0277C9AA}" type="sibTrans" cxnId="{58A332FA-6E4E-413D-B4E1-D164D3F0A3CB}">
      <dgm:prSet/>
      <dgm:spPr/>
      <dgm:t>
        <a:bodyPr/>
        <a:lstStyle/>
        <a:p>
          <a:endParaRPr lang="en-US"/>
        </a:p>
      </dgm:t>
    </dgm:pt>
    <dgm:pt modelId="{0B3E70CD-5309-4E68-AA7C-EC8F05DC2C2A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5400" dirty="0">
              <a:solidFill>
                <a:schemeClr val="tx1"/>
              </a:solidFill>
            </a:rPr>
            <a:t>Cells</a:t>
          </a:r>
        </a:p>
      </dgm:t>
    </dgm:pt>
    <dgm:pt modelId="{14C5BC8E-D447-4DA7-A695-F9FA27636B36}" type="parTrans" cxnId="{6FD2300E-E262-484D-9D92-701CA0515598}">
      <dgm:prSet/>
      <dgm:spPr/>
      <dgm:t>
        <a:bodyPr/>
        <a:lstStyle/>
        <a:p>
          <a:endParaRPr lang="en-US"/>
        </a:p>
      </dgm:t>
    </dgm:pt>
    <dgm:pt modelId="{D07EFAAA-9242-46CB-81E7-8C3695AD0090}" type="sibTrans" cxnId="{6FD2300E-E262-484D-9D92-701CA0515598}">
      <dgm:prSet/>
      <dgm:spPr/>
      <dgm:t>
        <a:bodyPr/>
        <a:lstStyle/>
        <a:p>
          <a:endParaRPr lang="en-US"/>
        </a:p>
      </dgm:t>
    </dgm:pt>
    <dgm:pt modelId="{C4399FD3-EDFA-4DA8-A312-E709253DC07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Cell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detects 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object</a:t>
          </a:r>
        </a:p>
      </dgm:t>
    </dgm:pt>
    <dgm:pt modelId="{A08CE8ED-3579-4096-97EA-39E73CCB550C}" type="parTrans" cxnId="{A32F99FE-A7E3-4A20-8047-94ABB8B47D85}">
      <dgm:prSet/>
      <dgm:spPr/>
      <dgm:t>
        <a:bodyPr/>
        <a:lstStyle/>
        <a:p>
          <a:endParaRPr lang="en-US"/>
        </a:p>
      </dgm:t>
    </dgm:pt>
    <dgm:pt modelId="{37E82CB3-B8C6-4710-8C51-7873B5AB7730}" type="sibTrans" cxnId="{A32F99FE-A7E3-4A20-8047-94ABB8B47D85}">
      <dgm:prSet/>
      <dgm:spPr/>
      <dgm:t>
        <a:bodyPr/>
        <a:lstStyle/>
        <a:p>
          <a:endParaRPr lang="en-US"/>
        </a:p>
      </dgm:t>
    </dgm:pt>
    <dgm:pt modelId="{90106783-0F3D-412D-A666-2BB85D29A540}" type="pres">
      <dgm:prSet presAssocID="{D4D52ADB-5651-4BF3-863C-6845ACC4900B}" presName="Name0" presStyleCnt="0">
        <dgm:presLayoutVars>
          <dgm:dir/>
          <dgm:resizeHandles val="exact"/>
        </dgm:presLayoutVars>
      </dgm:prSet>
      <dgm:spPr/>
    </dgm:pt>
    <dgm:pt modelId="{2DE433AC-9AFD-4762-AEEA-BC61BC8E4B6A}" type="pres">
      <dgm:prSet presAssocID="{86E1CE51-68F0-42B1-A554-D285D9A9C6C0}" presName="node" presStyleLbl="node1" presStyleIdx="0" presStyleCnt="3">
        <dgm:presLayoutVars>
          <dgm:bulletEnabled val="1"/>
        </dgm:presLayoutVars>
      </dgm:prSet>
      <dgm:spPr>
        <a:prstGeom prst="homePlate">
          <a:avLst/>
        </a:prstGeom>
      </dgm:spPr>
    </dgm:pt>
    <dgm:pt modelId="{781A177D-E48F-4995-8DD8-1628C77D1C97}" type="pres">
      <dgm:prSet presAssocID="{79D22330-8CD3-4FE4-8439-204D0277C9AA}" presName="sibTrans" presStyleLbl="sibTrans2D1" presStyleIdx="0" presStyleCnt="2"/>
      <dgm:spPr/>
    </dgm:pt>
    <dgm:pt modelId="{3863442F-250B-4316-A3B3-E9B608046727}" type="pres">
      <dgm:prSet presAssocID="{79D22330-8CD3-4FE4-8439-204D0277C9AA}" presName="connectorText" presStyleLbl="sibTrans2D1" presStyleIdx="0" presStyleCnt="2"/>
      <dgm:spPr/>
    </dgm:pt>
    <dgm:pt modelId="{E07DCB30-CA92-4441-9E5B-7BB783AFC011}" type="pres">
      <dgm:prSet presAssocID="{0B3E70CD-5309-4E68-AA7C-EC8F05DC2C2A}" presName="node" presStyleLbl="node1" presStyleIdx="1" presStyleCnt="3">
        <dgm:presLayoutVars>
          <dgm:bulletEnabled val="1"/>
        </dgm:presLayoutVars>
      </dgm:prSet>
      <dgm:spPr>
        <a:prstGeom prst="homePlate">
          <a:avLst/>
        </a:prstGeom>
      </dgm:spPr>
    </dgm:pt>
    <dgm:pt modelId="{1FADB726-5CD4-41DD-B85B-813FB964A0F4}" type="pres">
      <dgm:prSet presAssocID="{D07EFAAA-9242-46CB-81E7-8C3695AD0090}" presName="sibTrans" presStyleLbl="sibTrans2D1" presStyleIdx="1" presStyleCnt="2"/>
      <dgm:spPr/>
    </dgm:pt>
    <dgm:pt modelId="{DFFA37F9-E00C-4544-9517-B66D318BF167}" type="pres">
      <dgm:prSet presAssocID="{D07EFAAA-9242-46CB-81E7-8C3695AD0090}" presName="connectorText" presStyleLbl="sibTrans2D1" presStyleIdx="1" presStyleCnt="2"/>
      <dgm:spPr/>
    </dgm:pt>
    <dgm:pt modelId="{5957ADC6-E7F1-43C3-AD63-4BDFF22B669E}" type="pres">
      <dgm:prSet presAssocID="{C4399FD3-EDFA-4DA8-A312-E709253DC07F}" presName="node" presStyleLbl="node1" presStyleIdx="2" presStyleCnt="3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EB40FD00-2199-4E8D-9B6C-39357C6E5D07}" type="presOf" srcId="{86E1CE51-68F0-42B1-A554-D285D9A9C6C0}" destId="{2DE433AC-9AFD-4762-AEEA-BC61BC8E4B6A}" srcOrd="0" destOrd="0" presId="urn:microsoft.com/office/officeart/2005/8/layout/process1"/>
    <dgm:cxn modelId="{6FD2300E-E262-484D-9D92-701CA0515598}" srcId="{D4D52ADB-5651-4BF3-863C-6845ACC4900B}" destId="{0B3E70CD-5309-4E68-AA7C-EC8F05DC2C2A}" srcOrd="1" destOrd="0" parTransId="{14C5BC8E-D447-4DA7-A695-F9FA27636B36}" sibTransId="{D07EFAAA-9242-46CB-81E7-8C3695AD0090}"/>
    <dgm:cxn modelId="{33CB9A12-185C-42D8-98EC-72E6992106D0}" type="presOf" srcId="{C4399FD3-EDFA-4DA8-A312-E709253DC07F}" destId="{5957ADC6-E7F1-43C3-AD63-4BDFF22B669E}" srcOrd="0" destOrd="0" presId="urn:microsoft.com/office/officeart/2005/8/layout/process1"/>
    <dgm:cxn modelId="{5537E92B-D47B-4010-AFD9-44BF158D2AF0}" type="presOf" srcId="{D07EFAAA-9242-46CB-81E7-8C3695AD0090}" destId="{DFFA37F9-E00C-4544-9517-B66D318BF167}" srcOrd="1" destOrd="0" presId="urn:microsoft.com/office/officeart/2005/8/layout/process1"/>
    <dgm:cxn modelId="{DE881560-EA33-4E0A-89E9-8197F53C1379}" type="presOf" srcId="{D4D52ADB-5651-4BF3-863C-6845ACC4900B}" destId="{90106783-0F3D-412D-A666-2BB85D29A540}" srcOrd="0" destOrd="0" presId="urn:microsoft.com/office/officeart/2005/8/layout/process1"/>
    <dgm:cxn modelId="{37C27865-209A-4D3D-91A5-D9CB5C7B9FE4}" type="presOf" srcId="{79D22330-8CD3-4FE4-8439-204D0277C9AA}" destId="{781A177D-E48F-4995-8DD8-1628C77D1C97}" srcOrd="0" destOrd="0" presId="urn:microsoft.com/office/officeart/2005/8/layout/process1"/>
    <dgm:cxn modelId="{C835098E-9B1B-4638-BC9C-DE73A7EC2092}" type="presOf" srcId="{0B3E70CD-5309-4E68-AA7C-EC8F05DC2C2A}" destId="{E07DCB30-CA92-4441-9E5B-7BB783AFC011}" srcOrd="0" destOrd="0" presId="urn:microsoft.com/office/officeart/2005/8/layout/process1"/>
    <dgm:cxn modelId="{2375A6BC-3F90-4DC4-B4F4-2BA607DDFFC8}" type="presOf" srcId="{D07EFAAA-9242-46CB-81E7-8C3695AD0090}" destId="{1FADB726-5CD4-41DD-B85B-813FB964A0F4}" srcOrd="0" destOrd="0" presId="urn:microsoft.com/office/officeart/2005/8/layout/process1"/>
    <dgm:cxn modelId="{471B90C4-6FB8-47B8-BFC6-9138FA184D08}" type="presOf" srcId="{79D22330-8CD3-4FE4-8439-204D0277C9AA}" destId="{3863442F-250B-4316-A3B3-E9B608046727}" srcOrd="1" destOrd="0" presId="urn:microsoft.com/office/officeart/2005/8/layout/process1"/>
    <dgm:cxn modelId="{58A332FA-6E4E-413D-B4E1-D164D3F0A3CB}" srcId="{D4D52ADB-5651-4BF3-863C-6845ACC4900B}" destId="{86E1CE51-68F0-42B1-A554-D285D9A9C6C0}" srcOrd="0" destOrd="0" parTransId="{3453CEA7-3BB4-447A-AB82-BF12CCC8FA86}" sibTransId="{79D22330-8CD3-4FE4-8439-204D0277C9AA}"/>
    <dgm:cxn modelId="{A32F99FE-A7E3-4A20-8047-94ABB8B47D85}" srcId="{D4D52ADB-5651-4BF3-863C-6845ACC4900B}" destId="{C4399FD3-EDFA-4DA8-A312-E709253DC07F}" srcOrd="2" destOrd="0" parTransId="{A08CE8ED-3579-4096-97EA-39E73CCB550C}" sibTransId="{37E82CB3-B8C6-4710-8C51-7873B5AB7730}"/>
    <dgm:cxn modelId="{5406059E-F3F1-4A24-BA53-68EC002491C5}" type="presParOf" srcId="{90106783-0F3D-412D-A666-2BB85D29A540}" destId="{2DE433AC-9AFD-4762-AEEA-BC61BC8E4B6A}" srcOrd="0" destOrd="0" presId="urn:microsoft.com/office/officeart/2005/8/layout/process1"/>
    <dgm:cxn modelId="{C60E1C0F-69FF-444A-923B-FF45E0D08279}" type="presParOf" srcId="{90106783-0F3D-412D-A666-2BB85D29A540}" destId="{781A177D-E48F-4995-8DD8-1628C77D1C97}" srcOrd="1" destOrd="0" presId="urn:microsoft.com/office/officeart/2005/8/layout/process1"/>
    <dgm:cxn modelId="{DD073230-F1C9-4192-832B-C9DADA374CBA}" type="presParOf" srcId="{781A177D-E48F-4995-8DD8-1628C77D1C97}" destId="{3863442F-250B-4316-A3B3-E9B608046727}" srcOrd="0" destOrd="0" presId="urn:microsoft.com/office/officeart/2005/8/layout/process1"/>
    <dgm:cxn modelId="{4D54F617-32AB-4F0B-BAE2-D639A298DA7E}" type="presParOf" srcId="{90106783-0F3D-412D-A666-2BB85D29A540}" destId="{E07DCB30-CA92-4441-9E5B-7BB783AFC011}" srcOrd="2" destOrd="0" presId="urn:microsoft.com/office/officeart/2005/8/layout/process1"/>
    <dgm:cxn modelId="{A3FF88FC-D42A-4207-9B1D-783972566DF0}" type="presParOf" srcId="{90106783-0F3D-412D-A666-2BB85D29A540}" destId="{1FADB726-5CD4-41DD-B85B-813FB964A0F4}" srcOrd="3" destOrd="0" presId="urn:microsoft.com/office/officeart/2005/8/layout/process1"/>
    <dgm:cxn modelId="{D4F92D4D-FA42-4BB2-BAAF-5146582AD05A}" type="presParOf" srcId="{1FADB726-5CD4-41DD-B85B-813FB964A0F4}" destId="{DFFA37F9-E00C-4544-9517-B66D318BF167}" srcOrd="0" destOrd="0" presId="urn:microsoft.com/office/officeart/2005/8/layout/process1"/>
    <dgm:cxn modelId="{1C7C3697-0D66-425F-B8CD-2F6D2BF19D71}" type="presParOf" srcId="{90106783-0F3D-412D-A666-2BB85D29A540}" destId="{5957ADC6-E7F1-43C3-AD63-4BDFF22B669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4B63D0-19C1-46E3-A904-E3B6AD40569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BD364693-7B0B-4C00-9E1C-DB3EFAD01370}">
      <dgm:prSet phldrT="[Text]" custT="1"/>
      <dgm:spPr/>
      <dgm:t>
        <a:bodyPr/>
        <a:lstStyle/>
        <a:p>
          <a:r>
            <a:rPr lang="en-US" sz="4000" dirty="0"/>
            <a:t>Setup YOLOV8 </a:t>
          </a:r>
        </a:p>
      </dgm:t>
    </dgm:pt>
    <dgm:pt modelId="{FA990323-00C1-4EA4-B7F0-179D321B5FA8}" type="parTrans" cxnId="{8DCEBAE7-F6EB-4C9A-95B8-7B6A10B771F1}">
      <dgm:prSet/>
      <dgm:spPr/>
      <dgm:t>
        <a:bodyPr/>
        <a:lstStyle/>
        <a:p>
          <a:endParaRPr lang="en-US"/>
        </a:p>
      </dgm:t>
    </dgm:pt>
    <dgm:pt modelId="{242C4E61-572D-4E66-A7C2-A85898F474CF}" type="sibTrans" cxnId="{8DCEBAE7-F6EB-4C9A-95B8-7B6A10B771F1}">
      <dgm:prSet/>
      <dgm:spPr/>
      <dgm:t>
        <a:bodyPr/>
        <a:lstStyle/>
        <a:p>
          <a:endParaRPr lang="en-US"/>
        </a:p>
      </dgm:t>
    </dgm:pt>
    <dgm:pt modelId="{AFFC5B71-C5E4-4622-856E-AD37691AA69C}">
      <dgm:prSet phldrT="[Text]" phldr="1"/>
      <dgm:spPr/>
      <dgm:t>
        <a:bodyPr/>
        <a:lstStyle/>
        <a:p>
          <a:endParaRPr lang="en-US"/>
        </a:p>
      </dgm:t>
    </dgm:pt>
    <dgm:pt modelId="{406CFCB9-504C-480F-A757-229F46CC0B90}" type="parTrans" cxnId="{1FE87417-856F-4549-8BB6-AAF55FB95A8F}">
      <dgm:prSet/>
      <dgm:spPr/>
      <dgm:t>
        <a:bodyPr/>
        <a:lstStyle/>
        <a:p>
          <a:endParaRPr lang="en-US"/>
        </a:p>
      </dgm:t>
    </dgm:pt>
    <dgm:pt modelId="{17632BEA-6FAF-4B3F-B699-DB268E9949D8}" type="sibTrans" cxnId="{1FE87417-856F-4549-8BB6-AAF55FB95A8F}">
      <dgm:prSet/>
      <dgm:spPr/>
      <dgm:t>
        <a:bodyPr/>
        <a:lstStyle/>
        <a:p>
          <a:endParaRPr lang="en-US"/>
        </a:p>
      </dgm:t>
    </dgm:pt>
    <dgm:pt modelId="{F95C2C75-9643-4CBB-B4BE-2740096C9136}">
      <dgm:prSet phldrT="[Text]" phldr="1"/>
      <dgm:spPr/>
      <dgm:t>
        <a:bodyPr/>
        <a:lstStyle/>
        <a:p>
          <a:endParaRPr lang="en-US"/>
        </a:p>
      </dgm:t>
    </dgm:pt>
    <dgm:pt modelId="{A8EDAFA3-9793-4C9F-828A-B521B7EB3A39}" type="parTrans" cxnId="{7DC86031-0BAB-496F-9FEE-9C01F1E1E7A8}">
      <dgm:prSet/>
      <dgm:spPr/>
      <dgm:t>
        <a:bodyPr/>
        <a:lstStyle/>
        <a:p>
          <a:endParaRPr lang="en-US"/>
        </a:p>
      </dgm:t>
    </dgm:pt>
    <dgm:pt modelId="{5490E2AF-14AE-495F-A9D8-3081CC069414}" type="sibTrans" cxnId="{7DC86031-0BAB-496F-9FEE-9C01F1E1E7A8}">
      <dgm:prSet/>
      <dgm:spPr/>
      <dgm:t>
        <a:bodyPr/>
        <a:lstStyle/>
        <a:p>
          <a:endParaRPr lang="en-US"/>
        </a:p>
      </dgm:t>
    </dgm:pt>
    <dgm:pt modelId="{B8348284-8B1A-4A05-B045-8AAE8B4235C6}">
      <dgm:prSet custT="1"/>
      <dgm:spPr/>
      <dgm:t>
        <a:bodyPr/>
        <a:lstStyle/>
        <a:p>
          <a:r>
            <a:rPr lang="en-US" sz="4000" dirty="0"/>
            <a:t>Collecting dataset </a:t>
          </a:r>
        </a:p>
      </dgm:t>
    </dgm:pt>
    <dgm:pt modelId="{17BBF421-8721-4EE6-9801-0D486E999B33}" type="parTrans" cxnId="{C4BD7FBD-DC10-4815-9718-7B0D6B69019A}">
      <dgm:prSet/>
      <dgm:spPr/>
      <dgm:t>
        <a:bodyPr/>
        <a:lstStyle/>
        <a:p>
          <a:endParaRPr lang="en-US"/>
        </a:p>
      </dgm:t>
    </dgm:pt>
    <dgm:pt modelId="{A6A7DC8D-B537-44E0-9059-85011A06C6B7}" type="sibTrans" cxnId="{C4BD7FBD-DC10-4815-9718-7B0D6B69019A}">
      <dgm:prSet/>
      <dgm:spPr/>
      <dgm:t>
        <a:bodyPr/>
        <a:lstStyle/>
        <a:p>
          <a:endParaRPr lang="en-US"/>
        </a:p>
      </dgm:t>
    </dgm:pt>
    <dgm:pt modelId="{D2AD33DA-3307-43AA-8E1D-E8B97D1B0307}">
      <dgm:prSet custT="1"/>
      <dgm:spPr/>
      <dgm:t>
        <a:bodyPr/>
        <a:lstStyle/>
        <a:p>
          <a:r>
            <a:rPr lang="en-US" sz="4000" dirty="0"/>
            <a:t>Annotation or Labeling images</a:t>
          </a:r>
        </a:p>
      </dgm:t>
    </dgm:pt>
    <dgm:pt modelId="{AD9AA3E8-016E-47CF-8520-15814ACE09FE}" type="parTrans" cxnId="{25692A00-E368-4988-821B-27DE4970A185}">
      <dgm:prSet/>
      <dgm:spPr/>
      <dgm:t>
        <a:bodyPr/>
        <a:lstStyle/>
        <a:p>
          <a:endParaRPr lang="en-US"/>
        </a:p>
      </dgm:t>
    </dgm:pt>
    <dgm:pt modelId="{A4385819-3503-4C0B-BC6E-AB5162B2FC17}" type="sibTrans" cxnId="{25692A00-E368-4988-821B-27DE4970A185}">
      <dgm:prSet/>
      <dgm:spPr/>
      <dgm:t>
        <a:bodyPr/>
        <a:lstStyle/>
        <a:p>
          <a:endParaRPr lang="en-US"/>
        </a:p>
      </dgm:t>
    </dgm:pt>
    <dgm:pt modelId="{4E3525D7-6B9D-4B42-A490-1F147BCEE6FF}">
      <dgm:prSet custT="1"/>
      <dgm:spPr/>
      <dgm:t>
        <a:bodyPr/>
        <a:lstStyle/>
        <a:p>
          <a:r>
            <a:rPr lang="en-US" sz="4000" dirty="0" err="1"/>
            <a:t>Yaml</a:t>
          </a:r>
          <a:r>
            <a:rPr lang="en-US" sz="4000" dirty="0"/>
            <a:t> file </a:t>
          </a:r>
        </a:p>
      </dgm:t>
    </dgm:pt>
    <dgm:pt modelId="{06522FE3-6482-4D3A-9A46-0FD3FD5C2239}" type="parTrans" cxnId="{88FEDC27-F386-4B71-A111-FFF605C981CF}">
      <dgm:prSet/>
      <dgm:spPr/>
      <dgm:t>
        <a:bodyPr/>
        <a:lstStyle/>
        <a:p>
          <a:endParaRPr lang="en-US"/>
        </a:p>
      </dgm:t>
    </dgm:pt>
    <dgm:pt modelId="{1A04C0F7-0DD1-46D5-8F92-B80C9998EF4F}" type="sibTrans" cxnId="{88FEDC27-F386-4B71-A111-FFF605C981CF}">
      <dgm:prSet/>
      <dgm:spPr/>
      <dgm:t>
        <a:bodyPr/>
        <a:lstStyle/>
        <a:p>
          <a:endParaRPr lang="en-US"/>
        </a:p>
      </dgm:t>
    </dgm:pt>
    <dgm:pt modelId="{271A3CEC-2E08-4E72-A433-9D42AEF82909}">
      <dgm:prSet custT="1"/>
      <dgm:spPr/>
      <dgm:t>
        <a:bodyPr/>
        <a:lstStyle/>
        <a:p>
          <a:r>
            <a:rPr lang="en-US" sz="3600" dirty="0"/>
            <a:t>Prediction results images</a:t>
          </a:r>
        </a:p>
      </dgm:t>
    </dgm:pt>
    <dgm:pt modelId="{4ACF6F78-AE04-4638-B9CB-FE327EEAA006}" type="parTrans" cxnId="{CDD495DA-0606-40A1-B570-288582163BC9}">
      <dgm:prSet/>
      <dgm:spPr/>
      <dgm:t>
        <a:bodyPr/>
        <a:lstStyle/>
        <a:p>
          <a:endParaRPr lang="en-US"/>
        </a:p>
      </dgm:t>
    </dgm:pt>
    <dgm:pt modelId="{E9A9A76C-212B-4B7F-864F-724EF7301080}" type="sibTrans" cxnId="{CDD495DA-0606-40A1-B570-288582163BC9}">
      <dgm:prSet/>
      <dgm:spPr/>
      <dgm:t>
        <a:bodyPr/>
        <a:lstStyle/>
        <a:p>
          <a:endParaRPr lang="en-US"/>
        </a:p>
      </dgm:t>
    </dgm:pt>
    <dgm:pt modelId="{086C0DA9-7C7D-4E87-A627-97BFBFCD8197}" type="pres">
      <dgm:prSet presAssocID="{814B63D0-19C1-46E3-A904-E3B6AD40569A}" presName="outerComposite" presStyleCnt="0">
        <dgm:presLayoutVars>
          <dgm:chMax val="5"/>
          <dgm:dir/>
          <dgm:resizeHandles val="exact"/>
        </dgm:presLayoutVars>
      </dgm:prSet>
      <dgm:spPr/>
    </dgm:pt>
    <dgm:pt modelId="{B3692BAB-1450-402E-AF8E-B7C460B718F7}" type="pres">
      <dgm:prSet presAssocID="{814B63D0-19C1-46E3-A904-E3B6AD40569A}" presName="dummyMaxCanvas" presStyleCnt="0">
        <dgm:presLayoutVars/>
      </dgm:prSet>
      <dgm:spPr/>
    </dgm:pt>
    <dgm:pt modelId="{E3000AE6-D148-4AC4-BF5F-ADA049027BC4}" type="pres">
      <dgm:prSet presAssocID="{814B63D0-19C1-46E3-A904-E3B6AD40569A}" presName="FiveNodes_1" presStyleLbl="node1" presStyleIdx="0" presStyleCnt="5" custLinFactNeighborX="1429">
        <dgm:presLayoutVars>
          <dgm:bulletEnabled val="1"/>
        </dgm:presLayoutVars>
      </dgm:prSet>
      <dgm:spPr/>
    </dgm:pt>
    <dgm:pt modelId="{09003CFE-CCF0-4274-9CBC-0ABF2D13727D}" type="pres">
      <dgm:prSet presAssocID="{814B63D0-19C1-46E3-A904-E3B6AD40569A}" presName="FiveNodes_2" presStyleLbl="node1" presStyleIdx="1" presStyleCnt="5">
        <dgm:presLayoutVars>
          <dgm:bulletEnabled val="1"/>
        </dgm:presLayoutVars>
      </dgm:prSet>
      <dgm:spPr/>
    </dgm:pt>
    <dgm:pt modelId="{BB0C6AC3-FEBB-4279-AB5F-B665595B2763}" type="pres">
      <dgm:prSet presAssocID="{814B63D0-19C1-46E3-A904-E3B6AD40569A}" presName="FiveNodes_3" presStyleLbl="node1" presStyleIdx="2" presStyleCnt="5">
        <dgm:presLayoutVars>
          <dgm:bulletEnabled val="1"/>
        </dgm:presLayoutVars>
      </dgm:prSet>
      <dgm:spPr/>
    </dgm:pt>
    <dgm:pt modelId="{8D8E4F0F-8137-45CD-9609-E1929DB8EFB8}" type="pres">
      <dgm:prSet presAssocID="{814B63D0-19C1-46E3-A904-E3B6AD40569A}" presName="FiveNodes_4" presStyleLbl="node1" presStyleIdx="3" presStyleCnt="5">
        <dgm:presLayoutVars>
          <dgm:bulletEnabled val="1"/>
        </dgm:presLayoutVars>
      </dgm:prSet>
      <dgm:spPr/>
    </dgm:pt>
    <dgm:pt modelId="{648796C9-5166-4CDD-A2B8-9DE422E233DB}" type="pres">
      <dgm:prSet presAssocID="{814B63D0-19C1-46E3-A904-E3B6AD40569A}" presName="FiveNodes_5" presStyleLbl="node1" presStyleIdx="4" presStyleCnt="5">
        <dgm:presLayoutVars>
          <dgm:bulletEnabled val="1"/>
        </dgm:presLayoutVars>
      </dgm:prSet>
      <dgm:spPr/>
    </dgm:pt>
    <dgm:pt modelId="{E546E4D5-2AD9-458A-98D5-83C3A5060947}" type="pres">
      <dgm:prSet presAssocID="{814B63D0-19C1-46E3-A904-E3B6AD40569A}" presName="FiveConn_1-2" presStyleLbl="fgAccFollowNode1" presStyleIdx="0" presStyleCnt="4">
        <dgm:presLayoutVars>
          <dgm:bulletEnabled val="1"/>
        </dgm:presLayoutVars>
      </dgm:prSet>
      <dgm:spPr/>
    </dgm:pt>
    <dgm:pt modelId="{A4F9C52D-3C9D-4DD5-B6A7-632505352547}" type="pres">
      <dgm:prSet presAssocID="{814B63D0-19C1-46E3-A904-E3B6AD40569A}" presName="FiveConn_2-3" presStyleLbl="fgAccFollowNode1" presStyleIdx="1" presStyleCnt="4">
        <dgm:presLayoutVars>
          <dgm:bulletEnabled val="1"/>
        </dgm:presLayoutVars>
      </dgm:prSet>
      <dgm:spPr/>
    </dgm:pt>
    <dgm:pt modelId="{9F2E75F8-2518-4064-BF70-26CBDCD650E7}" type="pres">
      <dgm:prSet presAssocID="{814B63D0-19C1-46E3-A904-E3B6AD40569A}" presName="FiveConn_3-4" presStyleLbl="fgAccFollowNode1" presStyleIdx="2" presStyleCnt="4">
        <dgm:presLayoutVars>
          <dgm:bulletEnabled val="1"/>
        </dgm:presLayoutVars>
      </dgm:prSet>
      <dgm:spPr/>
    </dgm:pt>
    <dgm:pt modelId="{505F4DC6-9BC8-43A1-A522-93A393C345AE}" type="pres">
      <dgm:prSet presAssocID="{814B63D0-19C1-46E3-A904-E3B6AD40569A}" presName="FiveConn_4-5" presStyleLbl="fgAccFollowNode1" presStyleIdx="3" presStyleCnt="4">
        <dgm:presLayoutVars>
          <dgm:bulletEnabled val="1"/>
        </dgm:presLayoutVars>
      </dgm:prSet>
      <dgm:spPr/>
    </dgm:pt>
    <dgm:pt modelId="{1DBCACDF-269C-46CB-849F-A7328E819316}" type="pres">
      <dgm:prSet presAssocID="{814B63D0-19C1-46E3-A904-E3B6AD40569A}" presName="FiveNodes_1_text" presStyleLbl="node1" presStyleIdx="4" presStyleCnt="5">
        <dgm:presLayoutVars>
          <dgm:bulletEnabled val="1"/>
        </dgm:presLayoutVars>
      </dgm:prSet>
      <dgm:spPr/>
    </dgm:pt>
    <dgm:pt modelId="{5B03D336-EB42-4F3D-9C6D-10824E3D4EED}" type="pres">
      <dgm:prSet presAssocID="{814B63D0-19C1-46E3-A904-E3B6AD40569A}" presName="FiveNodes_2_text" presStyleLbl="node1" presStyleIdx="4" presStyleCnt="5">
        <dgm:presLayoutVars>
          <dgm:bulletEnabled val="1"/>
        </dgm:presLayoutVars>
      </dgm:prSet>
      <dgm:spPr/>
    </dgm:pt>
    <dgm:pt modelId="{3818B51F-05FB-4561-8EE8-9888B5410589}" type="pres">
      <dgm:prSet presAssocID="{814B63D0-19C1-46E3-A904-E3B6AD40569A}" presName="FiveNodes_3_text" presStyleLbl="node1" presStyleIdx="4" presStyleCnt="5">
        <dgm:presLayoutVars>
          <dgm:bulletEnabled val="1"/>
        </dgm:presLayoutVars>
      </dgm:prSet>
      <dgm:spPr/>
    </dgm:pt>
    <dgm:pt modelId="{B38AF535-0691-4094-97D1-F6E43631F789}" type="pres">
      <dgm:prSet presAssocID="{814B63D0-19C1-46E3-A904-E3B6AD40569A}" presName="FiveNodes_4_text" presStyleLbl="node1" presStyleIdx="4" presStyleCnt="5">
        <dgm:presLayoutVars>
          <dgm:bulletEnabled val="1"/>
        </dgm:presLayoutVars>
      </dgm:prSet>
      <dgm:spPr/>
    </dgm:pt>
    <dgm:pt modelId="{4DBA072F-5DC7-423F-9F11-F7356272BEFD}" type="pres">
      <dgm:prSet presAssocID="{814B63D0-19C1-46E3-A904-E3B6AD40569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5692A00-E368-4988-821B-27DE4970A185}" srcId="{814B63D0-19C1-46E3-A904-E3B6AD40569A}" destId="{D2AD33DA-3307-43AA-8E1D-E8B97D1B0307}" srcOrd="2" destOrd="0" parTransId="{AD9AA3E8-016E-47CF-8520-15814ACE09FE}" sibTransId="{A4385819-3503-4C0B-BC6E-AB5162B2FC17}"/>
    <dgm:cxn modelId="{7D82A301-5509-48E5-972F-CCD4D4FFD639}" type="presOf" srcId="{242C4E61-572D-4E66-A7C2-A85898F474CF}" destId="{E546E4D5-2AD9-458A-98D5-83C3A5060947}" srcOrd="0" destOrd="0" presId="urn:microsoft.com/office/officeart/2005/8/layout/vProcess5"/>
    <dgm:cxn modelId="{43CDCB14-9D13-498C-89D7-DAE363B98306}" type="presOf" srcId="{1A04C0F7-0DD1-46D5-8F92-B80C9998EF4F}" destId="{505F4DC6-9BC8-43A1-A522-93A393C345AE}" srcOrd="0" destOrd="0" presId="urn:microsoft.com/office/officeart/2005/8/layout/vProcess5"/>
    <dgm:cxn modelId="{1FE87417-856F-4549-8BB6-AAF55FB95A8F}" srcId="{814B63D0-19C1-46E3-A904-E3B6AD40569A}" destId="{AFFC5B71-C5E4-4622-856E-AD37691AA69C}" srcOrd="5" destOrd="0" parTransId="{406CFCB9-504C-480F-A757-229F46CC0B90}" sibTransId="{17632BEA-6FAF-4B3F-B699-DB268E9949D8}"/>
    <dgm:cxn modelId="{88FEDC27-F386-4B71-A111-FFF605C981CF}" srcId="{814B63D0-19C1-46E3-A904-E3B6AD40569A}" destId="{4E3525D7-6B9D-4B42-A490-1F147BCEE6FF}" srcOrd="3" destOrd="0" parTransId="{06522FE3-6482-4D3A-9A46-0FD3FD5C2239}" sibTransId="{1A04C0F7-0DD1-46D5-8F92-B80C9998EF4F}"/>
    <dgm:cxn modelId="{CEB62B28-2F72-4270-AA7E-FC8496628361}" type="presOf" srcId="{B8348284-8B1A-4A05-B045-8AAE8B4235C6}" destId="{5B03D336-EB42-4F3D-9C6D-10824E3D4EED}" srcOrd="1" destOrd="0" presId="urn:microsoft.com/office/officeart/2005/8/layout/vProcess5"/>
    <dgm:cxn modelId="{7DC86031-0BAB-496F-9FEE-9C01F1E1E7A8}" srcId="{814B63D0-19C1-46E3-A904-E3B6AD40569A}" destId="{F95C2C75-9643-4CBB-B4BE-2740096C9136}" srcOrd="6" destOrd="0" parTransId="{A8EDAFA3-9793-4C9F-828A-B521B7EB3A39}" sibTransId="{5490E2AF-14AE-495F-A9D8-3081CC069414}"/>
    <dgm:cxn modelId="{C9A85431-67EC-4FBE-B07A-DF1629B0EF22}" type="presOf" srcId="{D2AD33DA-3307-43AA-8E1D-E8B97D1B0307}" destId="{3818B51F-05FB-4561-8EE8-9888B5410589}" srcOrd="1" destOrd="0" presId="urn:microsoft.com/office/officeart/2005/8/layout/vProcess5"/>
    <dgm:cxn modelId="{8363EC5E-5649-401D-99AE-A4FECD59724D}" type="presOf" srcId="{D2AD33DA-3307-43AA-8E1D-E8B97D1B0307}" destId="{BB0C6AC3-FEBB-4279-AB5F-B665595B2763}" srcOrd="0" destOrd="0" presId="urn:microsoft.com/office/officeart/2005/8/layout/vProcess5"/>
    <dgm:cxn modelId="{3595A651-5C05-40E7-9529-091E4767D4D7}" type="presOf" srcId="{A6A7DC8D-B537-44E0-9059-85011A06C6B7}" destId="{A4F9C52D-3C9D-4DD5-B6A7-632505352547}" srcOrd="0" destOrd="0" presId="urn:microsoft.com/office/officeart/2005/8/layout/vProcess5"/>
    <dgm:cxn modelId="{39B6A79D-3642-4035-AD80-078F872BB998}" type="presOf" srcId="{BD364693-7B0B-4C00-9E1C-DB3EFAD01370}" destId="{1DBCACDF-269C-46CB-849F-A7328E819316}" srcOrd="1" destOrd="0" presId="urn:microsoft.com/office/officeart/2005/8/layout/vProcess5"/>
    <dgm:cxn modelId="{9F5ECDB2-1432-4DE8-BE83-39330502B28E}" type="presOf" srcId="{BD364693-7B0B-4C00-9E1C-DB3EFAD01370}" destId="{E3000AE6-D148-4AC4-BF5F-ADA049027BC4}" srcOrd="0" destOrd="0" presId="urn:microsoft.com/office/officeart/2005/8/layout/vProcess5"/>
    <dgm:cxn modelId="{478624B9-5D8E-4D02-9DB4-CB12B978630F}" type="presOf" srcId="{814B63D0-19C1-46E3-A904-E3B6AD40569A}" destId="{086C0DA9-7C7D-4E87-A627-97BFBFCD8197}" srcOrd="0" destOrd="0" presId="urn:microsoft.com/office/officeart/2005/8/layout/vProcess5"/>
    <dgm:cxn modelId="{F9F50FBC-C022-4B66-80ED-B275609184CD}" type="presOf" srcId="{271A3CEC-2E08-4E72-A433-9D42AEF82909}" destId="{4DBA072F-5DC7-423F-9F11-F7356272BEFD}" srcOrd="1" destOrd="0" presId="urn:microsoft.com/office/officeart/2005/8/layout/vProcess5"/>
    <dgm:cxn modelId="{C4BD7FBD-DC10-4815-9718-7B0D6B69019A}" srcId="{814B63D0-19C1-46E3-A904-E3B6AD40569A}" destId="{B8348284-8B1A-4A05-B045-8AAE8B4235C6}" srcOrd="1" destOrd="0" parTransId="{17BBF421-8721-4EE6-9801-0D486E999B33}" sibTransId="{A6A7DC8D-B537-44E0-9059-85011A06C6B7}"/>
    <dgm:cxn modelId="{B054A7CA-89DF-476D-B642-A98DA6CA2E6D}" type="presOf" srcId="{A4385819-3503-4C0B-BC6E-AB5162B2FC17}" destId="{9F2E75F8-2518-4064-BF70-26CBDCD650E7}" srcOrd="0" destOrd="0" presId="urn:microsoft.com/office/officeart/2005/8/layout/vProcess5"/>
    <dgm:cxn modelId="{CDD495DA-0606-40A1-B570-288582163BC9}" srcId="{814B63D0-19C1-46E3-A904-E3B6AD40569A}" destId="{271A3CEC-2E08-4E72-A433-9D42AEF82909}" srcOrd="4" destOrd="0" parTransId="{4ACF6F78-AE04-4638-B9CB-FE327EEAA006}" sibTransId="{E9A9A76C-212B-4B7F-864F-724EF7301080}"/>
    <dgm:cxn modelId="{0C00D2E1-5CE9-4039-B6B5-EE7002A445D8}" type="presOf" srcId="{4E3525D7-6B9D-4B42-A490-1F147BCEE6FF}" destId="{8D8E4F0F-8137-45CD-9609-E1929DB8EFB8}" srcOrd="0" destOrd="0" presId="urn:microsoft.com/office/officeart/2005/8/layout/vProcess5"/>
    <dgm:cxn modelId="{8DCEBAE7-F6EB-4C9A-95B8-7B6A10B771F1}" srcId="{814B63D0-19C1-46E3-A904-E3B6AD40569A}" destId="{BD364693-7B0B-4C00-9E1C-DB3EFAD01370}" srcOrd="0" destOrd="0" parTransId="{FA990323-00C1-4EA4-B7F0-179D321B5FA8}" sibTransId="{242C4E61-572D-4E66-A7C2-A85898F474CF}"/>
    <dgm:cxn modelId="{18661BEA-A4F1-4A83-B794-297582217816}" type="presOf" srcId="{B8348284-8B1A-4A05-B045-8AAE8B4235C6}" destId="{09003CFE-CCF0-4274-9CBC-0ABF2D13727D}" srcOrd="0" destOrd="0" presId="urn:microsoft.com/office/officeart/2005/8/layout/vProcess5"/>
    <dgm:cxn modelId="{4FE679EB-3817-4667-B6EA-DC61057DC952}" type="presOf" srcId="{4E3525D7-6B9D-4B42-A490-1F147BCEE6FF}" destId="{B38AF535-0691-4094-97D1-F6E43631F789}" srcOrd="1" destOrd="0" presId="urn:microsoft.com/office/officeart/2005/8/layout/vProcess5"/>
    <dgm:cxn modelId="{5754BDF5-AF39-45CB-A842-B1CD0B78ED0D}" type="presOf" srcId="{271A3CEC-2E08-4E72-A433-9D42AEF82909}" destId="{648796C9-5166-4CDD-A2B8-9DE422E233DB}" srcOrd="0" destOrd="0" presId="urn:microsoft.com/office/officeart/2005/8/layout/vProcess5"/>
    <dgm:cxn modelId="{5A1787AC-0589-40DD-B423-C32A94AEF312}" type="presParOf" srcId="{086C0DA9-7C7D-4E87-A627-97BFBFCD8197}" destId="{B3692BAB-1450-402E-AF8E-B7C460B718F7}" srcOrd="0" destOrd="0" presId="urn:microsoft.com/office/officeart/2005/8/layout/vProcess5"/>
    <dgm:cxn modelId="{71DDBFBB-0960-462B-9098-8C927FB86A05}" type="presParOf" srcId="{086C0DA9-7C7D-4E87-A627-97BFBFCD8197}" destId="{E3000AE6-D148-4AC4-BF5F-ADA049027BC4}" srcOrd="1" destOrd="0" presId="urn:microsoft.com/office/officeart/2005/8/layout/vProcess5"/>
    <dgm:cxn modelId="{AF499EED-B926-48C9-9237-0711ABC8C7DC}" type="presParOf" srcId="{086C0DA9-7C7D-4E87-A627-97BFBFCD8197}" destId="{09003CFE-CCF0-4274-9CBC-0ABF2D13727D}" srcOrd="2" destOrd="0" presId="urn:microsoft.com/office/officeart/2005/8/layout/vProcess5"/>
    <dgm:cxn modelId="{2B8E12BD-B244-4B16-B611-78AA5CB940A4}" type="presParOf" srcId="{086C0DA9-7C7D-4E87-A627-97BFBFCD8197}" destId="{BB0C6AC3-FEBB-4279-AB5F-B665595B2763}" srcOrd="3" destOrd="0" presId="urn:microsoft.com/office/officeart/2005/8/layout/vProcess5"/>
    <dgm:cxn modelId="{5B019DF3-39A1-48CC-9C6D-90827463C117}" type="presParOf" srcId="{086C0DA9-7C7D-4E87-A627-97BFBFCD8197}" destId="{8D8E4F0F-8137-45CD-9609-E1929DB8EFB8}" srcOrd="4" destOrd="0" presId="urn:microsoft.com/office/officeart/2005/8/layout/vProcess5"/>
    <dgm:cxn modelId="{2017E084-F286-4FDC-81DC-7664A16D88D8}" type="presParOf" srcId="{086C0DA9-7C7D-4E87-A627-97BFBFCD8197}" destId="{648796C9-5166-4CDD-A2B8-9DE422E233DB}" srcOrd="5" destOrd="0" presId="urn:microsoft.com/office/officeart/2005/8/layout/vProcess5"/>
    <dgm:cxn modelId="{BC457274-85B6-4548-9F18-B5ACB84D65AF}" type="presParOf" srcId="{086C0DA9-7C7D-4E87-A627-97BFBFCD8197}" destId="{E546E4D5-2AD9-458A-98D5-83C3A5060947}" srcOrd="6" destOrd="0" presId="urn:microsoft.com/office/officeart/2005/8/layout/vProcess5"/>
    <dgm:cxn modelId="{89456505-26C9-4E51-BC3B-26D6442CB0A8}" type="presParOf" srcId="{086C0DA9-7C7D-4E87-A627-97BFBFCD8197}" destId="{A4F9C52D-3C9D-4DD5-B6A7-632505352547}" srcOrd="7" destOrd="0" presId="urn:microsoft.com/office/officeart/2005/8/layout/vProcess5"/>
    <dgm:cxn modelId="{8D8136FF-C7BA-4D3A-B308-97983D350983}" type="presParOf" srcId="{086C0DA9-7C7D-4E87-A627-97BFBFCD8197}" destId="{9F2E75F8-2518-4064-BF70-26CBDCD650E7}" srcOrd="8" destOrd="0" presId="urn:microsoft.com/office/officeart/2005/8/layout/vProcess5"/>
    <dgm:cxn modelId="{4E4F0AF3-2EE2-442F-9193-0D89D8FEBCB9}" type="presParOf" srcId="{086C0DA9-7C7D-4E87-A627-97BFBFCD8197}" destId="{505F4DC6-9BC8-43A1-A522-93A393C345AE}" srcOrd="9" destOrd="0" presId="urn:microsoft.com/office/officeart/2005/8/layout/vProcess5"/>
    <dgm:cxn modelId="{55A3ACE3-A91A-4F70-B093-89175EB23C33}" type="presParOf" srcId="{086C0DA9-7C7D-4E87-A627-97BFBFCD8197}" destId="{1DBCACDF-269C-46CB-849F-A7328E819316}" srcOrd="10" destOrd="0" presId="urn:microsoft.com/office/officeart/2005/8/layout/vProcess5"/>
    <dgm:cxn modelId="{9A689ED7-121D-45C3-A429-FCB72DCF6086}" type="presParOf" srcId="{086C0DA9-7C7D-4E87-A627-97BFBFCD8197}" destId="{5B03D336-EB42-4F3D-9C6D-10824E3D4EED}" srcOrd="11" destOrd="0" presId="urn:microsoft.com/office/officeart/2005/8/layout/vProcess5"/>
    <dgm:cxn modelId="{757FCB58-56BE-476F-8A52-BD1788C8C692}" type="presParOf" srcId="{086C0DA9-7C7D-4E87-A627-97BFBFCD8197}" destId="{3818B51F-05FB-4561-8EE8-9888B5410589}" srcOrd="12" destOrd="0" presId="urn:microsoft.com/office/officeart/2005/8/layout/vProcess5"/>
    <dgm:cxn modelId="{E0B447BF-2047-4E3B-98C3-3D26FAA44E56}" type="presParOf" srcId="{086C0DA9-7C7D-4E87-A627-97BFBFCD8197}" destId="{B38AF535-0691-4094-97D1-F6E43631F789}" srcOrd="13" destOrd="0" presId="urn:microsoft.com/office/officeart/2005/8/layout/vProcess5"/>
    <dgm:cxn modelId="{E1D7533F-16F2-4C83-9F61-83ADE7C3CB1C}" type="presParOf" srcId="{086C0DA9-7C7D-4E87-A627-97BFBFCD8197}" destId="{4DBA072F-5DC7-423F-9F11-F7356272BEF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C8CFCB-60BE-4001-9063-FBF214250F8F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65A550-DABE-44AA-AC46-DC14B1965C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5400" b="0" dirty="0"/>
            <a:t>Safety detection </a:t>
          </a:r>
        </a:p>
      </dgm:t>
    </dgm:pt>
    <dgm:pt modelId="{BEE57C24-00C3-4810-B443-7F675BAE0AB7}" type="parTrans" cxnId="{EC17BBD7-E679-415F-AA65-50E8ADD8C799}">
      <dgm:prSet/>
      <dgm:spPr/>
      <dgm:t>
        <a:bodyPr/>
        <a:lstStyle/>
        <a:p>
          <a:endParaRPr lang="en-US"/>
        </a:p>
      </dgm:t>
    </dgm:pt>
    <dgm:pt modelId="{54EDA501-BE90-4D0E-BA3E-F1C569070812}" type="sibTrans" cxnId="{EC17BBD7-E679-415F-AA65-50E8ADD8C799}">
      <dgm:prSet/>
      <dgm:spPr/>
      <dgm:t>
        <a:bodyPr/>
        <a:lstStyle/>
        <a:p>
          <a:endParaRPr lang="en-US"/>
        </a:p>
      </dgm:t>
    </dgm:pt>
    <dgm:pt modelId="{864AF8D7-585E-4A37-AF5F-DA81E0377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5400" b="0" dirty="0"/>
            <a:t>Quality Inspection</a:t>
          </a:r>
        </a:p>
      </dgm:t>
    </dgm:pt>
    <dgm:pt modelId="{1002DBAF-522E-4146-8FDD-5010A8796A35}" type="parTrans" cxnId="{D22F9E63-0860-4130-ABF2-57569F34D6A2}">
      <dgm:prSet/>
      <dgm:spPr/>
      <dgm:t>
        <a:bodyPr/>
        <a:lstStyle/>
        <a:p>
          <a:endParaRPr lang="en-US"/>
        </a:p>
      </dgm:t>
    </dgm:pt>
    <dgm:pt modelId="{1794D377-DED7-4A15-BC39-F1B8A6A9C008}" type="sibTrans" cxnId="{D22F9E63-0860-4130-ABF2-57569F34D6A2}">
      <dgm:prSet/>
      <dgm:spPr/>
      <dgm:t>
        <a:bodyPr/>
        <a:lstStyle/>
        <a:p>
          <a:endParaRPr lang="en-US"/>
        </a:p>
      </dgm:t>
    </dgm:pt>
    <dgm:pt modelId="{9CCE60F0-4990-4839-B715-54B75F562D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5400" b="0" dirty="0"/>
            <a:t>Crowd detection</a:t>
          </a:r>
        </a:p>
      </dgm:t>
    </dgm:pt>
    <dgm:pt modelId="{FA779FA8-4341-45D6-8B78-E6BAE0876F27}" type="parTrans" cxnId="{F52C05AA-09C3-4735-B26B-5FB2A4FD23ED}">
      <dgm:prSet/>
      <dgm:spPr/>
      <dgm:t>
        <a:bodyPr/>
        <a:lstStyle/>
        <a:p>
          <a:endParaRPr lang="en-US"/>
        </a:p>
      </dgm:t>
    </dgm:pt>
    <dgm:pt modelId="{7C734D17-3978-4076-84A2-84E649BF7701}" type="sibTrans" cxnId="{F52C05AA-09C3-4735-B26B-5FB2A4FD23ED}">
      <dgm:prSet/>
      <dgm:spPr/>
      <dgm:t>
        <a:bodyPr/>
        <a:lstStyle/>
        <a:p>
          <a:endParaRPr lang="en-US"/>
        </a:p>
      </dgm:t>
    </dgm:pt>
    <dgm:pt modelId="{D5A18F98-C8F0-4D67-90B7-8FCEAC410E1B}" type="pres">
      <dgm:prSet presAssocID="{98C8CFCB-60BE-4001-9063-FBF214250F8F}" presName="root" presStyleCnt="0">
        <dgm:presLayoutVars>
          <dgm:dir/>
          <dgm:resizeHandles val="exact"/>
        </dgm:presLayoutVars>
      </dgm:prSet>
      <dgm:spPr/>
    </dgm:pt>
    <dgm:pt modelId="{5407F483-58BC-44A2-834F-2E9B8C59DA2C}" type="pres">
      <dgm:prSet presAssocID="{1E65A550-DABE-44AA-AC46-DC14B1965CC6}" presName="compNode" presStyleCnt="0"/>
      <dgm:spPr/>
    </dgm:pt>
    <dgm:pt modelId="{910072F6-02E6-4A33-B171-91372DC1AE74}" type="pres">
      <dgm:prSet presAssocID="{1E65A550-DABE-44AA-AC46-DC14B1965CC6}" presName="bgRect" presStyleLbl="bgShp" presStyleIdx="0" presStyleCnt="3" custLinFactNeighborX="-3165" custLinFactNeighborY="31682"/>
      <dgm:spPr>
        <a:solidFill>
          <a:schemeClr val="bg1"/>
        </a:solidFill>
      </dgm:spPr>
    </dgm:pt>
    <dgm:pt modelId="{312956AA-DAB9-4484-9C86-0A437C6AEEC5}" type="pres">
      <dgm:prSet presAssocID="{1E65A550-DABE-44AA-AC46-DC14B1965CC6}" presName="iconRect" presStyleLbl="node1" presStyleIdx="0" presStyleCnt="3" custLinFactNeighborX="17492" custLinFactNeighborY="901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70B4238C-4D73-4D9C-AFE6-4C2F599405B8}" type="pres">
      <dgm:prSet presAssocID="{1E65A550-DABE-44AA-AC46-DC14B1965CC6}" presName="spaceRect" presStyleCnt="0"/>
      <dgm:spPr/>
    </dgm:pt>
    <dgm:pt modelId="{654D46D8-4821-44E6-84C0-22B18412B098}" type="pres">
      <dgm:prSet presAssocID="{1E65A550-DABE-44AA-AC46-DC14B1965CC6}" presName="parTx" presStyleLbl="revTx" presStyleIdx="0" presStyleCnt="3" custScaleX="84125" custScaleY="150839" custLinFactNeighborX="-6589" custLinFactNeighborY="43061">
        <dgm:presLayoutVars>
          <dgm:chMax val="0"/>
          <dgm:chPref val="0"/>
        </dgm:presLayoutVars>
      </dgm:prSet>
      <dgm:spPr/>
    </dgm:pt>
    <dgm:pt modelId="{A5407829-7A43-45AA-B4E6-28E8FBC3619C}" type="pres">
      <dgm:prSet presAssocID="{54EDA501-BE90-4D0E-BA3E-F1C569070812}" presName="sibTrans" presStyleCnt="0"/>
      <dgm:spPr/>
    </dgm:pt>
    <dgm:pt modelId="{051F8CE7-BEE8-43E0-856B-A8F176B0E42D}" type="pres">
      <dgm:prSet presAssocID="{864AF8D7-585E-4A37-AF5F-DA81E0377E4E}" presName="compNode" presStyleCnt="0"/>
      <dgm:spPr/>
    </dgm:pt>
    <dgm:pt modelId="{B2755B88-3287-4D47-8444-557512E38BC7}" type="pres">
      <dgm:prSet presAssocID="{864AF8D7-585E-4A37-AF5F-DA81E0377E4E}" presName="bgRect" presStyleLbl="bgShp" presStyleIdx="1" presStyleCnt="3" custLinFactNeighborX="-42081" custLinFactNeighborY="2286"/>
      <dgm:spPr>
        <a:solidFill>
          <a:schemeClr val="bg1"/>
        </a:solidFill>
      </dgm:spPr>
    </dgm:pt>
    <dgm:pt modelId="{6AF6DC15-3F9B-45E7-8657-21A36BDF4209}" type="pres">
      <dgm:prSet presAssocID="{864AF8D7-585E-4A37-AF5F-DA81E0377E4E}" presName="iconRect" presStyleLbl="node1" presStyleIdx="1" presStyleCnt="3" custLinFactNeighborX="-40" custLinFactNeighborY="196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56272D9-E404-4D51-9545-BBA2E9485C40}" type="pres">
      <dgm:prSet presAssocID="{864AF8D7-585E-4A37-AF5F-DA81E0377E4E}" presName="spaceRect" presStyleCnt="0"/>
      <dgm:spPr/>
    </dgm:pt>
    <dgm:pt modelId="{8E88AC69-43A8-4E72-B883-E1DAD879A0BC}" type="pres">
      <dgm:prSet presAssocID="{864AF8D7-585E-4A37-AF5F-DA81E0377E4E}" presName="parTx" presStyleLbl="revTx" presStyleIdx="1" presStyleCnt="3" custScaleX="100000" custLinFactNeighborY="10818">
        <dgm:presLayoutVars>
          <dgm:chMax val="0"/>
          <dgm:chPref val="0"/>
        </dgm:presLayoutVars>
      </dgm:prSet>
      <dgm:spPr/>
    </dgm:pt>
    <dgm:pt modelId="{BD7767E9-21DF-4CCB-AD5C-E037AFD0B52D}" type="pres">
      <dgm:prSet presAssocID="{1794D377-DED7-4A15-BC39-F1B8A6A9C008}" presName="sibTrans" presStyleCnt="0"/>
      <dgm:spPr/>
    </dgm:pt>
    <dgm:pt modelId="{FAF7AC27-DF3B-4214-8209-A3BAEEA54A7F}" type="pres">
      <dgm:prSet presAssocID="{9CCE60F0-4990-4839-B715-54B75F562DDD}" presName="compNode" presStyleCnt="0"/>
      <dgm:spPr/>
    </dgm:pt>
    <dgm:pt modelId="{2ECCAA55-7903-4306-9C75-FE27BD18D818}" type="pres">
      <dgm:prSet presAssocID="{9CCE60F0-4990-4839-B715-54B75F562DDD}" presName="bgRect" presStyleLbl="bgShp" presStyleIdx="2" presStyleCnt="3"/>
      <dgm:spPr>
        <a:noFill/>
      </dgm:spPr>
    </dgm:pt>
    <dgm:pt modelId="{6D360F76-A826-4ACC-A7D8-D85F4959A686}" type="pres">
      <dgm:prSet presAssocID="{9CCE60F0-4990-4839-B715-54B75F562DDD}" presName="iconRect" presStyleLbl="node1" presStyleIdx="2" presStyleCnt="3" custLinFactNeighborX="4691" custLinFactNeighborY="-98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294F155-0D63-44F5-9D09-5FD3A176520B}" type="pres">
      <dgm:prSet presAssocID="{9CCE60F0-4990-4839-B715-54B75F562DDD}" presName="spaceRect" presStyleCnt="0"/>
      <dgm:spPr/>
    </dgm:pt>
    <dgm:pt modelId="{D109E0AA-C512-4425-9F4A-BA58F8A16ECB}" type="pres">
      <dgm:prSet presAssocID="{9CCE60F0-4990-4839-B715-54B75F562DDD}" presName="parTx" presStyleLbl="revTx" presStyleIdx="2" presStyleCnt="3" custAng="0" custScaleX="93516" custScaleY="148260" custLinFactNeighborX="-2367" custLinFactNeighborY="-5396">
        <dgm:presLayoutVars>
          <dgm:chMax val="0"/>
          <dgm:chPref val="0"/>
        </dgm:presLayoutVars>
      </dgm:prSet>
      <dgm:spPr/>
    </dgm:pt>
  </dgm:ptLst>
  <dgm:cxnLst>
    <dgm:cxn modelId="{C1734D5B-1E97-4A31-8446-931291AD2BAE}" type="presOf" srcId="{1E65A550-DABE-44AA-AC46-DC14B1965CC6}" destId="{654D46D8-4821-44E6-84C0-22B18412B098}" srcOrd="0" destOrd="0" presId="urn:microsoft.com/office/officeart/2018/2/layout/IconVerticalSolidList"/>
    <dgm:cxn modelId="{D22F9E63-0860-4130-ABF2-57569F34D6A2}" srcId="{98C8CFCB-60BE-4001-9063-FBF214250F8F}" destId="{864AF8D7-585E-4A37-AF5F-DA81E0377E4E}" srcOrd="1" destOrd="0" parTransId="{1002DBAF-522E-4146-8FDD-5010A8796A35}" sibTransId="{1794D377-DED7-4A15-BC39-F1B8A6A9C008}"/>
    <dgm:cxn modelId="{2B5C9E75-23FA-4E7A-A7A3-39370869D14B}" type="presOf" srcId="{864AF8D7-585E-4A37-AF5F-DA81E0377E4E}" destId="{8E88AC69-43A8-4E72-B883-E1DAD879A0BC}" srcOrd="0" destOrd="0" presId="urn:microsoft.com/office/officeart/2018/2/layout/IconVerticalSolidList"/>
    <dgm:cxn modelId="{3E2B178A-FA96-42B1-9D22-93F8CC0D82BA}" type="presOf" srcId="{98C8CFCB-60BE-4001-9063-FBF214250F8F}" destId="{D5A18F98-C8F0-4D67-90B7-8FCEAC410E1B}" srcOrd="0" destOrd="0" presId="urn:microsoft.com/office/officeart/2018/2/layout/IconVerticalSolidList"/>
    <dgm:cxn modelId="{D41FF98A-AC20-448F-A545-62AA5F58BA94}" type="presOf" srcId="{9CCE60F0-4990-4839-B715-54B75F562DDD}" destId="{D109E0AA-C512-4425-9F4A-BA58F8A16ECB}" srcOrd="0" destOrd="0" presId="urn:microsoft.com/office/officeart/2018/2/layout/IconVerticalSolidList"/>
    <dgm:cxn modelId="{F52C05AA-09C3-4735-B26B-5FB2A4FD23ED}" srcId="{98C8CFCB-60BE-4001-9063-FBF214250F8F}" destId="{9CCE60F0-4990-4839-B715-54B75F562DDD}" srcOrd="2" destOrd="0" parTransId="{FA779FA8-4341-45D6-8B78-E6BAE0876F27}" sibTransId="{7C734D17-3978-4076-84A2-84E649BF7701}"/>
    <dgm:cxn modelId="{EC17BBD7-E679-415F-AA65-50E8ADD8C799}" srcId="{98C8CFCB-60BE-4001-9063-FBF214250F8F}" destId="{1E65A550-DABE-44AA-AC46-DC14B1965CC6}" srcOrd="0" destOrd="0" parTransId="{BEE57C24-00C3-4810-B443-7F675BAE0AB7}" sibTransId="{54EDA501-BE90-4D0E-BA3E-F1C569070812}"/>
    <dgm:cxn modelId="{AAB5C2FF-B474-481E-AA12-C2EC24093398}" type="presParOf" srcId="{D5A18F98-C8F0-4D67-90B7-8FCEAC410E1B}" destId="{5407F483-58BC-44A2-834F-2E9B8C59DA2C}" srcOrd="0" destOrd="0" presId="urn:microsoft.com/office/officeart/2018/2/layout/IconVerticalSolidList"/>
    <dgm:cxn modelId="{07AB6DF7-1A8E-4F67-90ED-F765E73B4E7B}" type="presParOf" srcId="{5407F483-58BC-44A2-834F-2E9B8C59DA2C}" destId="{910072F6-02E6-4A33-B171-91372DC1AE74}" srcOrd="0" destOrd="0" presId="urn:microsoft.com/office/officeart/2018/2/layout/IconVerticalSolidList"/>
    <dgm:cxn modelId="{2E9E7CE3-C6AC-4D53-BA5D-58CC0F308A42}" type="presParOf" srcId="{5407F483-58BC-44A2-834F-2E9B8C59DA2C}" destId="{312956AA-DAB9-4484-9C86-0A437C6AEEC5}" srcOrd="1" destOrd="0" presId="urn:microsoft.com/office/officeart/2018/2/layout/IconVerticalSolidList"/>
    <dgm:cxn modelId="{F6BFAAA8-BD3C-4DFF-98C6-BCF33892B642}" type="presParOf" srcId="{5407F483-58BC-44A2-834F-2E9B8C59DA2C}" destId="{70B4238C-4D73-4D9C-AFE6-4C2F599405B8}" srcOrd="2" destOrd="0" presId="urn:microsoft.com/office/officeart/2018/2/layout/IconVerticalSolidList"/>
    <dgm:cxn modelId="{CC48A888-A78D-42A0-8BC9-46F6920ABC53}" type="presParOf" srcId="{5407F483-58BC-44A2-834F-2E9B8C59DA2C}" destId="{654D46D8-4821-44E6-84C0-22B18412B098}" srcOrd="3" destOrd="0" presId="urn:microsoft.com/office/officeart/2018/2/layout/IconVerticalSolidList"/>
    <dgm:cxn modelId="{A3C22221-41EB-4223-A233-9500DCE2A43F}" type="presParOf" srcId="{D5A18F98-C8F0-4D67-90B7-8FCEAC410E1B}" destId="{A5407829-7A43-45AA-B4E6-28E8FBC3619C}" srcOrd="1" destOrd="0" presId="urn:microsoft.com/office/officeart/2018/2/layout/IconVerticalSolidList"/>
    <dgm:cxn modelId="{96CAAC71-B683-4F09-9021-1593B570EC6D}" type="presParOf" srcId="{D5A18F98-C8F0-4D67-90B7-8FCEAC410E1B}" destId="{051F8CE7-BEE8-43E0-856B-A8F176B0E42D}" srcOrd="2" destOrd="0" presId="urn:microsoft.com/office/officeart/2018/2/layout/IconVerticalSolidList"/>
    <dgm:cxn modelId="{DF400B3E-C817-483E-A802-C9B5532103C0}" type="presParOf" srcId="{051F8CE7-BEE8-43E0-856B-A8F176B0E42D}" destId="{B2755B88-3287-4D47-8444-557512E38BC7}" srcOrd="0" destOrd="0" presId="urn:microsoft.com/office/officeart/2018/2/layout/IconVerticalSolidList"/>
    <dgm:cxn modelId="{A789AC08-BA5E-4284-986D-D3A060F52010}" type="presParOf" srcId="{051F8CE7-BEE8-43E0-856B-A8F176B0E42D}" destId="{6AF6DC15-3F9B-45E7-8657-21A36BDF4209}" srcOrd="1" destOrd="0" presId="urn:microsoft.com/office/officeart/2018/2/layout/IconVerticalSolidList"/>
    <dgm:cxn modelId="{22F72E5D-3D44-41B8-9613-49A6BF61D813}" type="presParOf" srcId="{051F8CE7-BEE8-43E0-856B-A8F176B0E42D}" destId="{156272D9-E404-4D51-9545-BBA2E9485C40}" srcOrd="2" destOrd="0" presId="urn:microsoft.com/office/officeart/2018/2/layout/IconVerticalSolidList"/>
    <dgm:cxn modelId="{6701A4DE-51FC-4BA8-9CC0-7F08C49F12FB}" type="presParOf" srcId="{051F8CE7-BEE8-43E0-856B-A8F176B0E42D}" destId="{8E88AC69-43A8-4E72-B883-E1DAD879A0BC}" srcOrd="3" destOrd="0" presId="urn:microsoft.com/office/officeart/2018/2/layout/IconVerticalSolidList"/>
    <dgm:cxn modelId="{B265E725-AAF7-45F6-B98F-3F80BBDC6AB8}" type="presParOf" srcId="{D5A18F98-C8F0-4D67-90B7-8FCEAC410E1B}" destId="{BD7767E9-21DF-4CCB-AD5C-E037AFD0B52D}" srcOrd="3" destOrd="0" presId="urn:microsoft.com/office/officeart/2018/2/layout/IconVerticalSolidList"/>
    <dgm:cxn modelId="{DBC39223-B850-4FC6-86EA-C11C647791F5}" type="presParOf" srcId="{D5A18F98-C8F0-4D67-90B7-8FCEAC410E1B}" destId="{FAF7AC27-DF3B-4214-8209-A3BAEEA54A7F}" srcOrd="4" destOrd="0" presId="urn:microsoft.com/office/officeart/2018/2/layout/IconVerticalSolidList"/>
    <dgm:cxn modelId="{6CCB6293-7F8D-4440-94CE-94F7CB2BCD3F}" type="presParOf" srcId="{FAF7AC27-DF3B-4214-8209-A3BAEEA54A7F}" destId="{2ECCAA55-7903-4306-9C75-FE27BD18D818}" srcOrd="0" destOrd="0" presId="urn:microsoft.com/office/officeart/2018/2/layout/IconVerticalSolidList"/>
    <dgm:cxn modelId="{028185F4-EF65-4046-918D-844511C35483}" type="presParOf" srcId="{FAF7AC27-DF3B-4214-8209-A3BAEEA54A7F}" destId="{6D360F76-A826-4ACC-A7D8-D85F4959A686}" srcOrd="1" destOrd="0" presId="urn:microsoft.com/office/officeart/2018/2/layout/IconVerticalSolidList"/>
    <dgm:cxn modelId="{1E10D645-A05F-4BA6-BAE4-46B007B64022}" type="presParOf" srcId="{FAF7AC27-DF3B-4214-8209-A3BAEEA54A7F}" destId="{2294F155-0D63-44F5-9D09-5FD3A176520B}" srcOrd="2" destOrd="0" presId="urn:microsoft.com/office/officeart/2018/2/layout/IconVerticalSolidList"/>
    <dgm:cxn modelId="{DBA09762-DC33-46D8-977B-321EFA7B1F5C}" type="presParOf" srcId="{FAF7AC27-DF3B-4214-8209-A3BAEEA54A7F}" destId="{D109E0AA-C512-4425-9F4A-BA58F8A16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17F448-0B02-4462-B250-6A6FA1DDAB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9373D2-D2E4-46AE-8890-1268E770D64B}">
      <dgm:prSet phldrT="[Text]"/>
      <dgm:spPr/>
      <dgm:t>
        <a:bodyPr/>
        <a:lstStyle/>
        <a:p>
          <a:r>
            <a:rPr lang="en-US"/>
            <a:t>Product detection</a:t>
          </a:r>
        </a:p>
      </dgm:t>
    </dgm:pt>
    <dgm:pt modelId="{FBF97695-31F2-44AE-A33A-BD633E7B7776}" type="parTrans" cxnId="{FACC2E1A-DF33-4F66-9D4A-6BC39A2A7C06}">
      <dgm:prSet/>
      <dgm:spPr/>
      <dgm:t>
        <a:bodyPr/>
        <a:lstStyle/>
        <a:p>
          <a:endParaRPr lang="en-US"/>
        </a:p>
      </dgm:t>
    </dgm:pt>
    <dgm:pt modelId="{9C795E66-3168-42F2-B18C-C15CADCA1381}" type="sibTrans" cxnId="{FACC2E1A-DF33-4F66-9D4A-6BC39A2A7C06}">
      <dgm:prSet/>
      <dgm:spPr/>
      <dgm:t>
        <a:bodyPr/>
        <a:lstStyle/>
        <a:p>
          <a:endParaRPr lang="en-US"/>
        </a:p>
      </dgm:t>
    </dgm:pt>
    <dgm:pt modelId="{D64DA436-2DD9-42C6-88FB-1D3F426EEC85}">
      <dgm:prSet phldrT="[Text]"/>
      <dgm:spPr/>
      <dgm:t>
        <a:bodyPr/>
        <a:lstStyle/>
        <a:p>
          <a:r>
            <a:rPr lang="en-US"/>
            <a:t>Defect detection</a:t>
          </a:r>
        </a:p>
      </dgm:t>
    </dgm:pt>
    <dgm:pt modelId="{63D994B1-95EC-4BCF-9A9C-9A32E677BA50}" type="parTrans" cxnId="{621CDCB7-B9ED-4C51-A0C6-2E867E46C586}">
      <dgm:prSet/>
      <dgm:spPr/>
      <dgm:t>
        <a:bodyPr/>
        <a:lstStyle/>
        <a:p>
          <a:endParaRPr lang="en-US"/>
        </a:p>
      </dgm:t>
    </dgm:pt>
    <dgm:pt modelId="{83024F49-377E-43F8-A058-5D7B96980066}" type="sibTrans" cxnId="{621CDCB7-B9ED-4C51-A0C6-2E867E46C586}">
      <dgm:prSet/>
      <dgm:spPr/>
      <dgm:t>
        <a:bodyPr/>
        <a:lstStyle/>
        <a:p>
          <a:endParaRPr lang="en-US"/>
        </a:p>
      </dgm:t>
    </dgm:pt>
    <dgm:pt modelId="{EB094889-5AAE-4C72-8B25-01357B1ED079}">
      <dgm:prSet/>
      <dgm:spPr/>
      <dgm:t>
        <a:bodyPr/>
        <a:lstStyle/>
        <a:p>
          <a:r>
            <a:rPr lang="en-US"/>
            <a:t>Product counting</a:t>
          </a:r>
        </a:p>
      </dgm:t>
    </dgm:pt>
    <dgm:pt modelId="{EB5A6067-C4C5-4767-991E-FF56400A4372}" type="parTrans" cxnId="{E7C25C9C-4F64-4B18-A631-2B904F0D519F}">
      <dgm:prSet/>
      <dgm:spPr/>
      <dgm:t>
        <a:bodyPr/>
        <a:lstStyle/>
        <a:p>
          <a:endParaRPr lang="en-US"/>
        </a:p>
      </dgm:t>
    </dgm:pt>
    <dgm:pt modelId="{568E5FA7-D116-4228-8304-A2E4E439337B}" type="sibTrans" cxnId="{E7C25C9C-4F64-4B18-A631-2B904F0D519F}">
      <dgm:prSet/>
      <dgm:spPr/>
      <dgm:t>
        <a:bodyPr/>
        <a:lstStyle/>
        <a:p>
          <a:endParaRPr lang="en-US"/>
        </a:p>
      </dgm:t>
    </dgm:pt>
    <dgm:pt modelId="{E829AE7A-E3BB-4FE1-AD37-51EB11705960}" type="pres">
      <dgm:prSet presAssocID="{A717F448-0B02-4462-B250-6A6FA1DDABF0}" presName="root" presStyleCnt="0">
        <dgm:presLayoutVars>
          <dgm:dir/>
          <dgm:resizeHandles val="exact"/>
        </dgm:presLayoutVars>
      </dgm:prSet>
      <dgm:spPr/>
    </dgm:pt>
    <dgm:pt modelId="{A8C8911F-4BC9-4094-A0EB-65C533597C80}" type="pres">
      <dgm:prSet presAssocID="{C89373D2-D2E4-46AE-8890-1268E770D64B}" presName="compNode" presStyleCnt="0"/>
      <dgm:spPr/>
    </dgm:pt>
    <dgm:pt modelId="{1C09C08B-6BB8-4F7C-B78C-FE6AF381BF7D}" type="pres">
      <dgm:prSet presAssocID="{C89373D2-D2E4-46AE-8890-1268E770D64B}" presName="bgRect" presStyleLbl="bgShp" presStyleIdx="0" presStyleCnt="3"/>
      <dgm:spPr/>
    </dgm:pt>
    <dgm:pt modelId="{8E3ECFFB-905E-4D19-941C-218077369059}" type="pres">
      <dgm:prSet presAssocID="{C89373D2-D2E4-46AE-8890-1268E770D6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5DEE89-AA65-48DE-BA1C-EDE734F91976}" type="pres">
      <dgm:prSet presAssocID="{C89373D2-D2E4-46AE-8890-1268E770D64B}" presName="spaceRect" presStyleCnt="0"/>
      <dgm:spPr/>
    </dgm:pt>
    <dgm:pt modelId="{9028E820-42BB-4571-BB3F-27E264026FC3}" type="pres">
      <dgm:prSet presAssocID="{C89373D2-D2E4-46AE-8890-1268E770D64B}" presName="parTx" presStyleLbl="revTx" presStyleIdx="0" presStyleCnt="3">
        <dgm:presLayoutVars>
          <dgm:chMax val="0"/>
          <dgm:chPref val="0"/>
        </dgm:presLayoutVars>
      </dgm:prSet>
      <dgm:spPr/>
    </dgm:pt>
    <dgm:pt modelId="{F773DF88-9E95-48BB-B882-B0FD52B236F7}" type="pres">
      <dgm:prSet presAssocID="{9C795E66-3168-42F2-B18C-C15CADCA1381}" presName="sibTrans" presStyleCnt="0"/>
      <dgm:spPr/>
    </dgm:pt>
    <dgm:pt modelId="{B290EC77-D323-4645-92B0-C1D71A24F0E9}" type="pres">
      <dgm:prSet presAssocID="{EB094889-5AAE-4C72-8B25-01357B1ED079}" presName="compNode" presStyleCnt="0"/>
      <dgm:spPr/>
    </dgm:pt>
    <dgm:pt modelId="{2625EE68-9932-4C40-9093-BC19665392FA}" type="pres">
      <dgm:prSet presAssocID="{EB094889-5AAE-4C72-8B25-01357B1ED079}" presName="bgRect" presStyleLbl="bgShp" presStyleIdx="1" presStyleCnt="3"/>
      <dgm:spPr/>
    </dgm:pt>
    <dgm:pt modelId="{FC48F6BF-C9E3-43EB-9CF0-14FEFAAFB1F6}" type="pres">
      <dgm:prSet presAssocID="{EB094889-5AAE-4C72-8B25-01357B1ED0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E7E9D6-C7D2-45B3-9F54-963C750CF499}" type="pres">
      <dgm:prSet presAssocID="{EB094889-5AAE-4C72-8B25-01357B1ED079}" presName="spaceRect" presStyleCnt="0"/>
      <dgm:spPr/>
    </dgm:pt>
    <dgm:pt modelId="{8C7A4B4A-9DBD-4FF8-8D48-5F831B30C9BC}" type="pres">
      <dgm:prSet presAssocID="{EB094889-5AAE-4C72-8B25-01357B1ED079}" presName="parTx" presStyleLbl="revTx" presStyleIdx="1" presStyleCnt="3">
        <dgm:presLayoutVars>
          <dgm:chMax val="0"/>
          <dgm:chPref val="0"/>
        </dgm:presLayoutVars>
      </dgm:prSet>
      <dgm:spPr/>
    </dgm:pt>
    <dgm:pt modelId="{12D3172C-C874-4E43-859C-77304E114BFA}" type="pres">
      <dgm:prSet presAssocID="{568E5FA7-D116-4228-8304-A2E4E439337B}" presName="sibTrans" presStyleCnt="0"/>
      <dgm:spPr/>
    </dgm:pt>
    <dgm:pt modelId="{B2E853C0-CBC3-464D-BBA3-8246F2A491A5}" type="pres">
      <dgm:prSet presAssocID="{D64DA436-2DD9-42C6-88FB-1D3F426EEC85}" presName="compNode" presStyleCnt="0"/>
      <dgm:spPr/>
    </dgm:pt>
    <dgm:pt modelId="{837E7970-FE25-43DA-8EFC-F359AB4405EF}" type="pres">
      <dgm:prSet presAssocID="{D64DA436-2DD9-42C6-88FB-1D3F426EEC85}" presName="bgRect" presStyleLbl="bgShp" presStyleIdx="2" presStyleCnt="3"/>
      <dgm:spPr/>
    </dgm:pt>
    <dgm:pt modelId="{1028280E-1BEC-4855-9686-11EC94173DB3}" type="pres">
      <dgm:prSet presAssocID="{D64DA436-2DD9-42C6-88FB-1D3F426EEC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D079A1F-6FEF-46FB-B663-6D60337D9E52}" type="pres">
      <dgm:prSet presAssocID="{D64DA436-2DD9-42C6-88FB-1D3F426EEC85}" presName="spaceRect" presStyleCnt="0"/>
      <dgm:spPr/>
    </dgm:pt>
    <dgm:pt modelId="{2F90A147-8615-4780-9DBE-27AE3D527AD6}" type="pres">
      <dgm:prSet presAssocID="{D64DA436-2DD9-42C6-88FB-1D3F426EEC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E65911-4234-4F20-BA00-1F314CD552BB}" type="presOf" srcId="{A717F448-0B02-4462-B250-6A6FA1DDABF0}" destId="{E829AE7A-E3BB-4FE1-AD37-51EB11705960}" srcOrd="0" destOrd="0" presId="urn:microsoft.com/office/officeart/2018/2/layout/IconVerticalSolidList"/>
    <dgm:cxn modelId="{FACC2E1A-DF33-4F66-9D4A-6BC39A2A7C06}" srcId="{A717F448-0B02-4462-B250-6A6FA1DDABF0}" destId="{C89373D2-D2E4-46AE-8890-1268E770D64B}" srcOrd="0" destOrd="0" parTransId="{FBF97695-31F2-44AE-A33A-BD633E7B7776}" sibTransId="{9C795E66-3168-42F2-B18C-C15CADCA1381}"/>
    <dgm:cxn modelId="{72172E2F-A978-445C-A308-C163F2C54E79}" type="presOf" srcId="{C89373D2-D2E4-46AE-8890-1268E770D64B}" destId="{9028E820-42BB-4571-BB3F-27E264026FC3}" srcOrd="0" destOrd="0" presId="urn:microsoft.com/office/officeart/2018/2/layout/IconVerticalSolidList"/>
    <dgm:cxn modelId="{E7C25C9C-4F64-4B18-A631-2B904F0D519F}" srcId="{A717F448-0B02-4462-B250-6A6FA1DDABF0}" destId="{EB094889-5AAE-4C72-8B25-01357B1ED079}" srcOrd="1" destOrd="0" parTransId="{EB5A6067-C4C5-4767-991E-FF56400A4372}" sibTransId="{568E5FA7-D116-4228-8304-A2E4E439337B}"/>
    <dgm:cxn modelId="{F2EFC0AE-0B79-4D7A-B382-86A52C970708}" type="presOf" srcId="{EB094889-5AAE-4C72-8B25-01357B1ED079}" destId="{8C7A4B4A-9DBD-4FF8-8D48-5F831B30C9BC}" srcOrd="0" destOrd="0" presId="urn:microsoft.com/office/officeart/2018/2/layout/IconVerticalSolidList"/>
    <dgm:cxn modelId="{7EFE3DB1-2258-45E0-B352-2C28A885C580}" type="presOf" srcId="{D64DA436-2DD9-42C6-88FB-1D3F426EEC85}" destId="{2F90A147-8615-4780-9DBE-27AE3D527AD6}" srcOrd="0" destOrd="0" presId="urn:microsoft.com/office/officeart/2018/2/layout/IconVerticalSolidList"/>
    <dgm:cxn modelId="{621CDCB7-B9ED-4C51-A0C6-2E867E46C586}" srcId="{A717F448-0B02-4462-B250-6A6FA1DDABF0}" destId="{D64DA436-2DD9-42C6-88FB-1D3F426EEC85}" srcOrd="2" destOrd="0" parTransId="{63D994B1-95EC-4BCF-9A9C-9A32E677BA50}" sibTransId="{83024F49-377E-43F8-A058-5D7B96980066}"/>
    <dgm:cxn modelId="{2CA814D1-19ED-43AC-87F4-706C29355FF7}" type="presParOf" srcId="{E829AE7A-E3BB-4FE1-AD37-51EB11705960}" destId="{A8C8911F-4BC9-4094-A0EB-65C533597C80}" srcOrd="0" destOrd="0" presId="urn:microsoft.com/office/officeart/2018/2/layout/IconVerticalSolidList"/>
    <dgm:cxn modelId="{28A9F88E-64D6-4636-BDDC-6685912240F8}" type="presParOf" srcId="{A8C8911F-4BC9-4094-A0EB-65C533597C80}" destId="{1C09C08B-6BB8-4F7C-B78C-FE6AF381BF7D}" srcOrd="0" destOrd="0" presId="urn:microsoft.com/office/officeart/2018/2/layout/IconVerticalSolidList"/>
    <dgm:cxn modelId="{BBDF065C-5B44-463B-A388-BD007C15ED2B}" type="presParOf" srcId="{A8C8911F-4BC9-4094-A0EB-65C533597C80}" destId="{8E3ECFFB-905E-4D19-941C-218077369059}" srcOrd="1" destOrd="0" presId="urn:microsoft.com/office/officeart/2018/2/layout/IconVerticalSolidList"/>
    <dgm:cxn modelId="{366F0560-BB2E-4F03-85E9-2FC5B9B0FEA0}" type="presParOf" srcId="{A8C8911F-4BC9-4094-A0EB-65C533597C80}" destId="{0C5DEE89-AA65-48DE-BA1C-EDE734F91976}" srcOrd="2" destOrd="0" presId="urn:microsoft.com/office/officeart/2018/2/layout/IconVerticalSolidList"/>
    <dgm:cxn modelId="{2AE4E5CA-D531-455A-9EA1-118553A092EB}" type="presParOf" srcId="{A8C8911F-4BC9-4094-A0EB-65C533597C80}" destId="{9028E820-42BB-4571-BB3F-27E264026FC3}" srcOrd="3" destOrd="0" presId="urn:microsoft.com/office/officeart/2018/2/layout/IconVerticalSolidList"/>
    <dgm:cxn modelId="{32C928E8-92A4-4CF9-9176-EB87D1E5458B}" type="presParOf" srcId="{E829AE7A-E3BB-4FE1-AD37-51EB11705960}" destId="{F773DF88-9E95-48BB-B882-B0FD52B236F7}" srcOrd="1" destOrd="0" presId="urn:microsoft.com/office/officeart/2018/2/layout/IconVerticalSolidList"/>
    <dgm:cxn modelId="{7A20798B-A40E-4A63-AD78-2087D782A510}" type="presParOf" srcId="{E829AE7A-E3BB-4FE1-AD37-51EB11705960}" destId="{B290EC77-D323-4645-92B0-C1D71A24F0E9}" srcOrd="2" destOrd="0" presId="urn:microsoft.com/office/officeart/2018/2/layout/IconVerticalSolidList"/>
    <dgm:cxn modelId="{9E56A9F1-1E87-4E79-A6C6-B8996EC7CBE4}" type="presParOf" srcId="{B290EC77-D323-4645-92B0-C1D71A24F0E9}" destId="{2625EE68-9932-4C40-9093-BC19665392FA}" srcOrd="0" destOrd="0" presId="urn:microsoft.com/office/officeart/2018/2/layout/IconVerticalSolidList"/>
    <dgm:cxn modelId="{6D1986DD-D1DB-4670-9115-4FA62FBC7A3F}" type="presParOf" srcId="{B290EC77-D323-4645-92B0-C1D71A24F0E9}" destId="{FC48F6BF-C9E3-43EB-9CF0-14FEFAAFB1F6}" srcOrd="1" destOrd="0" presId="urn:microsoft.com/office/officeart/2018/2/layout/IconVerticalSolidList"/>
    <dgm:cxn modelId="{0715165B-D738-4585-AB49-4FAED195B8F3}" type="presParOf" srcId="{B290EC77-D323-4645-92B0-C1D71A24F0E9}" destId="{9EE7E9D6-C7D2-45B3-9F54-963C750CF499}" srcOrd="2" destOrd="0" presId="urn:microsoft.com/office/officeart/2018/2/layout/IconVerticalSolidList"/>
    <dgm:cxn modelId="{B3E1DAC0-226B-4A57-9611-CE7CD72499E7}" type="presParOf" srcId="{B290EC77-D323-4645-92B0-C1D71A24F0E9}" destId="{8C7A4B4A-9DBD-4FF8-8D48-5F831B30C9BC}" srcOrd="3" destOrd="0" presId="urn:microsoft.com/office/officeart/2018/2/layout/IconVerticalSolidList"/>
    <dgm:cxn modelId="{51FE4707-E85D-4FD3-8298-CA7614B1C641}" type="presParOf" srcId="{E829AE7A-E3BB-4FE1-AD37-51EB11705960}" destId="{12D3172C-C874-4E43-859C-77304E114BFA}" srcOrd="3" destOrd="0" presId="urn:microsoft.com/office/officeart/2018/2/layout/IconVerticalSolidList"/>
    <dgm:cxn modelId="{3236CBAE-4EED-4F56-8D81-D7554B19C817}" type="presParOf" srcId="{E829AE7A-E3BB-4FE1-AD37-51EB11705960}" destId="{B2E853C0-CBC3-464D-BBA3-8246F2A491A5}" srcOrd="4" destOrd="0" presId="urn:microsoft.com/office/officeart/2018/2/layout/IconVerticalSolidList"/>
    <dgm:cxn modelId="{0A1963C8-754B-4C03-B2EE-CCB35EBEA1D4}" type="presParOf" srcId="{B2E853C0-CBC3-464D-BBA3-8246F2A491A5}" destId="{837E7970-FE25-43DA-8EFC-F359AB4405EF}" srcOrd="0" destOrd="0" presId="urn:microsoft.com/office/officeart/2018/2/layout/IconVerticalSolidList"/>
    <dgm:cxn modelId="{4C6AED3B-54D7-46C3-9E9F-E5D3DF1AC5D5}" type="presParOf" srcId="{B2E853C0-CBC3-464D-BBA3-8246F2A491A5}" destId="{1028280E-1BEC-4855-9686-11EC94173DB3}" srcOrd="1" destOrd="0" presId="urn:microsoft.com/office/officeart/2018/2/layout/IconVerticalSolidList"/>
    <dgm:cxn modelId="{6C225EF0-223F-4EBF-A36F-9FE002B71D48}" type="presParOf" srcId="{B2E853C0-CBC3-464D-BBA3-8246F2A491A5}" destId="{FD079A1F-6FEF-46FB-B663-6D60337D9E52}" srcOrd="2" destOrd="0" presId="urn:microsoft.com/office/officeart/2018/2/layout/IconVerticalSolidList"/>
    <dgm:cxn modelId="{F03DD81A-BF54-4C8A-A143-B0145EB7B03B}" type="presParOf" srcId="{B2E853C0-CBC3-464D-BBA3-8246F2A491A5}" destId="{2F90A147-8615-4780-9DBE-27AE3D527A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F47A4-22EB-479D-979B-B71FC054A11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C4147A-0BF0-4041-AD0D-95AB806A91D8}">
      <dgm:prSet custT="1"/>
      <dgm:spPr/>
      <dgm:t>
        <a:bodyPr/>
        <a:lstStyle/>
        <a:p>
          <a:r>
            <a:rPr lang="en-US" sz="2000" b="1" i="0" baseline="0" dirty="0"/>
            <a:t>Warning System for Gas Leaks</a:t>
          </a:r>
          <a:r>
            <a:rPr lang="en-US" sz="2000" b="0" i="0" baseline="0" dirty="0"/>
            <a:t>: To detect gas leaks and send real-time warnings to prevent potential accidents or health hazards to factory personnel</a:t>
          </a:r>
          <a:r>
            <a:rPr lang="en-US" sz="1500" b="0" i="0" baseline="0" dirty="0"/>
            <a:t>.</a:t>
          </a:r>
          <a:endParaRPr lang="en-US" sz="1500" dirty="0"/>
        </a:p>
      </dgm:t>
    </dgm:pt>
    <dgm:pt modelId="{C1CDBC40-ABA4-453F-8D88-877BA84922AA}" type="parTrans" cxnId="{5F829F39-A389-409D-B098-3E55D5D26709}">
      <dgm:prSet/>
      <dgm:spPr/>
      <dgm:t>
        <a:bodyPr/>
        <a:lstStyle/>
        <a:p>
          <a:endParaRPr lang="en-US"/>
        </a:p>
      </dgm:t>
    </dgm:pt>
    <dgm:pt modelId="{5AD1D16F-0A91-44F8-9025-4CBEC683FF86}" type="sibTrans" cxnId="{5F829F39-A389-409D-B098-3E55D5D26709}">
      <dgm:prSet/>
      <dgm:spPr/>
      <dgm:t>
        <a:bodyPr/>
        <a:lstStyle/>
        <a:p>
          <a:endParaRPr lang="en-US"/>
        </a:p>
      </dgm:t>
    </dgm:pt>
    <dgm:pt modelId="{8ED5DC97-B941-4376-BF52-A39D1179B487}">
      <dgm:prSet/>
      <dgm:spPr/>
      <dgm:t>
        <a:bodyPr/>
        <a:lstStyle/>
        <a:p>
          <a:r>
            <a:rPr lang="en-US" b="1" dirty="0"/>
            <a:t>Temperature and Humidity Control</a:t>
          </a:r>
          <a:r>
            <a:rPr lang="en-US" b="0" i="0" baseline="0" dirty="0"/>
            <a:t>: To monitor temperature and humidity levels within the factory environment to ensure optimal working conditions.</a:t>
          </a:r>
          <a:endParaRPr lang="en-US" dirty="0"/>
        </a:p>
      </dgm:t>
    </dgm:pt>
    <dgm:pt modelId="{6FB96E5E-C6AE-4291-A8CE-55F221F4BDAB}" type="parTrans" cxnId="{ED6F72BF-9384-46E9-964A-28CF15148524}">
      <dgm:prSet/>
      <dgm:spPr/>
      <dgm:t>
        <a:bodyPr/>
        <a:lstStyle/>
        <a:p>
          <a:endParaRPr lang="en-US"/>
        </a:p>
      </dgm:t>
    </dgm:pt>
    <dgm:pt modelId="{C1DDBA46-66C3-401A-81AF-CEAD06E3BD6F}" type="sibTrans" cxnId="{ED6F72BF-9384-46E9-964A-28CF15148524}">
      <dgm:prSet/>
      <dgm:spPr/>
      <dgm:t>
        <a:bodyPr/>
        <a:lstStyle/>
        <a:p>
          <a:endParaRPr lang="en-US"/>
        </a:p>
      </dgm:t>
    </dgm:pt>
    <dgm:pt modelId="{85A77D1C-858B-4344-A625-1A14C1DD4F6F}" type="pres">
      <dgm:prSet presAssocID="{A8EF47A4-22EB-479D-979B-B71FC054A11B}" presName="root" presStyleCnt="0">
        <dgm:presLayoutVars>
          <dgm:dir/>
          <dgm:resizeHandles val="exact"/>
        </dgm:presLayoutVars>
      </dgm:prSet>
      <dgm:spPr/>
    </dgm:pt>
    <dgm:pt modelId="{08BED035-A367-4922-BAB6-479DAA332394}" type="pres">
      <dgm:prSet presAssocID="{4AC4147A-0BF0-4041-AD0D-95AB806A91D8}" presName="compNode" presStyleCnt="0"/>
      <dgm:spPr/>
    </dgm:pt>
    <dgm:pt modelId="{A85DA01B-D365-4E51-AED6-A6E3A201B667}" type="pres">
      <dgm:prSet presAssocID="{4AC4147A-0BF0-4041-AD0D-95AB806A91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7E4D1A96-899A-419F-8D54-1B06090719F3}" type="pres">
      <dgm:prSet presAssocID="{4AC4147A-0BF0-4041-AD0D-95AB806A91D8}" presName="spaceRect" presStyleCnt="0"/>
      <dgm:spPr/>
    </dgm:pt>
    <dgm:pt modelId="{D2D49358-1769-4A82-934D-D00DCAEFE15D}" type="pres">
      <dgm:prSet presAssocID="{4AC4147A-0BF0-4041-AD0D-95AB806A91D8}" presName="textRect" presStyleLbl="revTx" presStyleIdx="0" presStyleCnt="2">
        <dgm:presLayoutVars>
          <dgm:chMax val="1"/>
          <dgm:chPref val="1"/>
        </dgm:presLayoutVars>
      </dgm:prSet>
      <dgm:spPr/>
    </dgm:pt>
    <dgm:pt modelId="{03106673-68C4-4397-9781-461107DAFCFC}" type="pres">
      <dgm:prSet presAssocID="{5AD1D16F-0A91-44F8-9025-4CBEC683FF86}" presName="sibTrans" presStyleCnt="0"/>
      <dgm:spPr/>
    </dgm:pt>
    <dgm:pt modelId="{404A8AAA-FBCB-42B9-9777-DBD666BDE463}" type="pres">
      <dgm:prSet presAssocID="{8ED5DC97-B941-4376-BF52-A39D1179B487}" presName="compNode" presStyleCnt="0"/>
      <dgm:spPr/>
    </dgm:pt>
    <dgm:pt modelId="{65A41BCA-61AE-496A-A659-80280631B329}" type="pres">
      <dgm:prSet presAssocID="{8ED5DC97-B941-4376-BF52-A39D1179B4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1E394CEC-7E2A-4604-BCDE-59CE42D13DE5}" type="pres">
      <dgm:prSet presAssocID="{8ED5DC97-B941-4376-BF52-A39D1179B487}" presName="spaceRect" presStyleCnt="0"/>
      <dgm:spPr/>
    </dgm:pt>
    <dgm:pt modelId="{7155D08B-928E-4778-A1B4-D2DD9B4C8C57}" type="pres">
      <dgm:prSet presAssocID="{8ED5DC97-B941-4376-BF52-A39D1179B48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F829F39-A389-409D-B098-3E55D5D26709}" srcId="{A8EF47A4-22EB-479D-979B-B71FC054A11B}" destId="{4AC4147A-0BF0-4041-AD0D-95AB806A91D8}" srcOrd="0" destOrd="0" parTransId="{C1CDBC40-ABA4-453F-8D88-877BA84922AA}" sibTransId="{5AD1D16F-0A91-44F8-9025-4CBEC683FF86}"/>
    <dgm:cxn modelId="{B585DB51-D942-4318-856B-ACAFAB5208E2}" type="presOf" srcId="{A8EF47A4-22EB-479D-979B-B71FC054A11B}" destId="{85A77D1C-858B-4344-A625-1A14C1DD4F6F}" srcOrd="0" destOrd="0" presId="urn:microsoft.com/office/officeart/2018/2/layout/IconLabelList"/>
    <dgm:cxn modelId="{035DDBB1-4F53-4BE6-96E3-8127E2CBF059}" type="presOf" srcId="{8ED5DC97-B941-4376-BF52-A39D1179B487}" destId="{7155D08B-928E-4778-A1B4-D2DD9B4C8C57}" srcOrd="0" destOrd="0" presId="urn:microsoft.com/office/officeart/2018/2/layout/IconLabelList"/>
    <dgm:cxn modelId="{ED6F72BF-9384-46E9-964A-28CF15148524}" srcId="{A8EF47A4-22EB-479D-979B-B71FC054A11B}" destId="{8ED5DC97-B941-4376-BF52-A39D1179B487}" srcOrd="1" destOrd="0" parTransId="{6FB96E5E-C6AE-4291-A8CE-55F221F4BDAB}" sibTransId="{C1DDBA46-66C3-401A-81AF-CEAD06E3BD6F}"/>
    <dgm:cxn modelId="{DF47C4E0-6FE9-400A-AF51-50C126D4F4B4}" type="presOf" srcId="{4AC4147A-0BF0-4041-AD0D-95AB806A91D8}" destId="{D2D49358-1769-4A82-934D-D00DCAEFE15D}" srcOrd="0" destOrd="0" presId="urn:microsoft.com/office/officeart/2018/2/layout/IconLabelList"/>
    <dgm:cxn modelId="{4076748B-CDAE-4867-A02E-30E23166F9C5}" type="presParOf" srcId="{85A77D1C-858B-4344-A625-1A14C1DD4F6F}" destId="{08BED035-A367-4922-BAB6-479DAA332394}" srcOrd="0" destOrd="0" presId="urn:microsoft.com/office/officeart/2018/2/layout/IconLabelList"/>
    <dgm:cxn modelId="{172E5837-7E57-4B19-836F-405D415ED67F}" type="presParOf" srcId="{08BED035-A367-4922-BAB6-479DAA332394}" destId="{A85DA01B-D365-4E51-AED6-A6E3A201B667}" srcOrd="0" destOrd="0" presId="urn:microsoft.com/office/officeart/2018/2/layout/IconLabelList"/>
    <dgm:cxn modelId="{84312F1E-DA60-4B40-926E-B6F5C9CD222E}" type="presParOf" srcId="{08BED035-A367-4922-BAB6-479DAA332394}" destId="{7E4D1A96-899A-419F-8D54-1B06090719F3}" srcOrd="1" destOrd="0" presId="urn:microsoft.com/office/officeart/2018/2/layout/IconLabelList"/>
    <dgm:cxn modelId="{9B556B09-2228-460E-810F-7BCFF19CA2BF}" type="presParOf" srcId="{08BED035-A367-4922-BAB6-479DAA332394}" destId="{D2D49358-1769-4A82-934D-D00DCAEFE15D}" srcOrd="2" destOrd="0" presId="urn:microsoft.com/office/officeart/2018/2/layout/IconLabelList"/>
    <dgm:cxn modelId="{CE2C77D5-B96C-44E9-8A83-F0A376B1D3F6}" type="presParOf" srcId="{85A77D1C-858B-4344-A625-1A14C1DD4F6F}" destId="{03106673-68C4-4397-9781-461107DAFCFC}" srcOrd="1" destOrd="0" presId="urn:microsoft.com/office/officeart/2018/2/layout/IconLabelList"/>
    <dgm:cxn modelId="{3E6073FB-BC2A-4192-A5C9-ED9C966F9A5F}" type="presParOf" srcId="{85A77D1C-858B-4344-A625-1A14C1DD4F6F}" destId="{404A8AAA-FBCB-42B9-9777-DBD666BDE463}" srcOrd="2" destOrd="0" presId="urn:microsoft.com/office/officeart/2018/2/layout/IconLabelList"/>
    <dgm:cxn modelId="{0B492E92-87B9-4ADE-8A1C-6C2A4EE60FDB}" type="presParOf" srcId="{404A8AAA-FBCB-42B9-9777-DBD666BDE463}" destId="{65A41BCA-61AE-496A-A659-80280631B329}" srcOrd="0" destOrd="0" presId="urn:microsoft.com/office/officeart/2018/2/layout/IconLabelList"/>
    <dgm:cxn modelId="{5E7A7268-D506-499A-AE46-7EA1E5847F31}" type="presParOf" srcId="{404A8AAA-FBCB-42B9-9777-DBD666BDE463}" destId="{1E394CEC-7E2A-4604-BCDE-59CE42D13DE5}" srcOrd="1" destOrd="0" presId="urn:microsoft.com/office/officeart/2018/2/layout/IconLabelList"/>
    <dgm:cxn modelId="{179FD1EC-7108-4566-B6BA-06188984DC86}" type="presParOf" srcId="{404A8AAA-FBCB-42B9-9777-DBD666BDE463}" destId="{7155D08B-928E-4778-A1B4-D2DD9B4C8C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851EC8-90B3-4BE8-87EE-D5DB8022A7F3}" type="doc">
      <dgm:prSet loTypeId="urn:microsoft.com/office/officeart/2005/8/layout/chevron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1F077327-0E60-42DC-BE28-268763E22516}">
      <dgm:prSet phldrT="[Text]" custT="1"/>
      <dgm:spPr/>
      <dgm:t>
        <a:bodyPr/>
        <a:lstStyle/>
        <a:p>
          <a:r>
            <a:rPr lang="en-US" sz="4400" dirty="0">
              <a:latin typeface="Arial Black" panose="020B0A04020102020204" pitchFamily="34" charset="0"/>
            </a:rPr>
            <a:t>1</a:t>
          </a:r>
        </a:p>
      </dgm:t>
    </dgm:pt>
    <dgm:pt modelId="{72728FB1-BD4F-4626-8916-2671DC5BC6C4}" type="parTrans" cxnId="{8D87F458-D888-46F7-956A-C5BAF2FAAB49}">
      <dgm:prSet/>
      <dgm:spPr/>
      <dgm:t>
        <a:bodyPr/>
        <a:lstStyle/>
        <a:p>
          <a:endParaRPr lang="en-US"/>
        </a:p>
      </dgm:t>
    </dgm:pt>
    <dgm:pt modelId="{1564D2E0-B609-488C-B946-94017EFAB65D}" type="sibTrans" cxnId="{8D87F458-D888-46F7-956A-C5BAF2FAAB49}">
      <dgm:prSet/>
      <dgm:spPr/>
      <dgm:t>
        <a:bodyPr/>
        <a:lstStyle/>
        <a:p>
          <a:endParaRPr lang="en-US"/>
        </a:p>
      </dgm:t>
    </dgm:pt>
    <dgm:pt modelId="{C05FD6AC-E525-446F-A513-69D847D6FB6E}">
      <dgm:prSet phldrT="[Text]" custT="1"/>
      <dgm:spPr/>
      <dgm:t>
        <a:bodyPr/>
        <a:lstStyle/>
        <a:p>
          <a:r>
            <a:rPr lang="en-US" sz="2800" b="1" dirty="0">
              <a:latin typeface="Arial Black" panose="020B0A04020102020204" pitchFamily="34" charset="0"/>
            </a:rPr>
            <a:t>Data Acquisition</a:t>
          </a:r>
          <a:endParaRPr lang="en-US" sz="2800" dirty="0">
            <a:latin typeface="Arial Black" panose="020B0A04020102020204" pitchFamily="34" charset="0"/>
          </a:endParaRPr>
        </a:p>
      </dgm:t>
    </dgm:pt>
    <dgm:pt modelId="{93C9666F-6C10-45A5-8A4E-75284F8D569C}" type="parTrans" cxnId="{4682CB3A-F975-4075-807B-E9EC26014089}">
      <dgm:prSet/>
      <dgm:spPr/>
      <dgm:t>
        <a:bodyPr/>
        <a:lstStyle/>
        <a:p>
          <a:endParaRPr lang="en-US"/>
        </a:p>
      </dgm:t>
    </dgm:pt>
    <dgm:pt modelId="{5D92D2A4-9D2E-4335-BCB9-15215FEF4258}" type="sibTrans" cxnId="{4682CB3A-F975-4075-807B-E9EC26014089}">
      <dgm:prSet/>
      <dgm:spPr/>
      <dgm:t>
        <a:bodyPr/>
        <a:lstStyle/>
        <a:p>
          <a:endParaRPr lang="en-US"/>
        </a:p>
      </dgm:t>
    </dgm:pt>
    <dgm:pt modelId="{7911CF12-21EF-4436-9540-5364BAB654BA}">
      <dgm:prSet phldrT="[Text]" custT="1"/>
      <dgm:spPr/>
      <dgm:t>
        <a:bodyPr/>
        <a:lstStyle/>
        <a:p>
          <a:r>
            <a:rPr lang="en-US" sz="4400" dirty="0">
              <a:latin typeface="Arial Black" panose="020B0A04020102020204" pitchFamily="34" charset="0"/>
            </a:rPr>
            <a:t>2</a:t>
          </a:r>
        </a:p>
      </dgm:t>
    </dgm:pt>
    <dgm:pt modelId="{EEF0C0C1-5427-4CDB-B884-3CC3618528B2}" type="parTrans" cxnId="{B78A2C29-5B14-46BE-9A8C-6D2DBFAD55A0}">
      <dgm:prSet/>
      <dgm:spPr/>
      <dgm:t>
        <a:bodyPr/>
        <a:lstStyle/>
        <a:p>
          <a:endParaRPr lang="en-US"/>
        </a:p>
      </dgm:t>
    </dgm:pt>
    <dgm:pt modelId="{4DFD402E-ACCB-4269-BEF3-189E5D529A0C}" type="sibTrans" cxnId="{B78A2C29-5B14-46BE-9A8C-6D2DBFAD55A0}">
      <dgm:prSet/>
      <dgm:spPr/>
      <dgm:t>
        <a:bodyPr/>
        <a:lstStyle/>
        <a:p>
          <a:endParaRPr lang="en-US"/>
        </a:p>
      </dgm:t>
    </dgm:pt>
    <dgm:pt modelId="{174069BA-B644-4ED4-B0A5-4C6791B72BA3}">
      <dgm:prSet phldrT="[Text]" custT="1"/>
      <dgm:spPr/>
      <dgm:t>
        <a:bodyPr/>
        <a:lstStyle/>
        <a:p>
          <a:pPr algn="l"/>
          <a:r>
            <a:rPr lang="en-US" sz="2800" b="1" dirty="0">
              <a:latin typeface="Arial Black" panose="020B0A04020102020204" pitchFamily="34" charset="0"/>
            </a:rPr>
            <a:t>STM32 Processing</a:t>
          </a:r>
          <a:endParaRPr lang="en-US" sz="2800" dirty="0">
            <a:latin typeface="Arial Black" panose="020B0A04020102020204" pitchFamily="34" charset="0"/>
          </a:endParaRPr>
        </a:p>
      </dgm:t>
    </dgm:pt>
    <dgm:pt modelId="{64BA10C4-0B75-4E1D-9003-61A36D169529}" type="parTrans" cxnId="{3CA9AE87-E4C2-424A-B3B4-7FD913445EBF}">
      <dgm:prSet/>
      <dgm:spPr/>
      <dgm:t>
        <a:bodyPr/>
        <a:lstStyle/>
        <a:p>
          <a:endParaRPr lang="en-US"/>
        </a:p>
      </dgm:t>
    </dgm:pt>
    <dgm:pt modelId="{9A3BB654-FDE6-457F-B110-057CDC6416E6}" type="sibTrans" cxnId="{3CA9AE87-E4C2-424A-B3B4-7FD913445EBF}">
      <dgm:prSet/>
      <dgm:spPr/>
      <dgm:t>
        <a:bodyPr/>
        <a:lstStyle/>
        <a:p>
          <a:endParaRPr lang="en-US"/>
        </a:p>
      </dgm:t>
    </dgm:pt>
    <dgm:pt modelId="{524E3EE2-130F-4B49-81E9-6C4317487815}">
      <dgm:prSet phldrT="[Text]" custT="1"/>
      <dgm:spPr/>
      <dgm:t>
        <a:bodyPr/>
        <a:lstStyle/>
        <a:p>
          <a:pPr algn="ctr"/>
          <a:r>
            <a:rPr lang="en-US" sz="4400" dirty="0">
              <a:latin typeface="Arial Black" panose="020B0A04020102020204" pitchFamily="34" charset="0"/>
            </a:rPr>
            <a:t>3</a:t>
          </a:r>
        </a:p>
      </dgm:t>
    </dgm:pt>
    <dgm:pt modelId="{75FB9BDF-FE8F-4431-9B58-C78974FF4957}" type="parTrans" cxnId="{3DF9399E-5554-45F4-8F37-4DD6F381FF1E}">
      <dgm:prSet/>
      <dgm:spPr/>
      <dgm:t>
        <a:bodyPr/>
        <a:lstStyle/>
        <a:p>
          <a:endParaRPr lang="en-US"/>
        </a:p>
      </dgm:t>
    </dgm:pt>
    <dgm:pt modelId="{32C7FDCF-7B38-4FFB-93A0-B7361BC87C07}" type="sibTrans" cxnId="{3DF9399E-5554-45F4-8F37-4DD6F381FF1E}">
      <dgm:prSet/>
      <dgm:spPr/>
      <dgm:t>
        <a:bodyPr/>
        <a:lstStyle/>
        <a:p>
          <a:endParaRPr lang="en-US"/>
        </a:p>
      </dgm:t>
    </dgm:pt>
    <dgm:pt modelId="{FCBE4788-D49A-466F-8AE7-798194DA2070}">
      <dgm:prSet phldrT="[Text]" custT="1"/>
      <dgm:spPr/>
      <dgm:t>
        <a:bodyPr/>
        <a:lstStyle/>
        <a:p>
          <a:r>
            <a:rPr lang="en-US" sz="2800" b="1" dirty="0">
              <a:latin typeface="Arial Black" panose="020B0A04020102020204" pitchFamily="34" charset="0"/>
            </a:rPr>
            <a:t>LoRa Modulation</a:t>
          </a:r>
          <a:endParaRPr lang="en-US" sz="2800" dirty="0">
            <a:latin typeface="Arial Black" panose="020B0A04020102020204" pitchFamily="34" charset="0"/>
          </a:endParaRPr>
        </a:p>
      </dgm:t>
    </dgm:pt>
    <dgm:pt modelId="{B9D98E40-2ECC-48FB-9784-4448ED4632A6}" type="parTrans" cxnId="{6E3B0D99-E060-4F9B-9C6A-BA2F66675D48}">
      <dgm:prSet/>
      <dgm:spPr/>
      <dgm:t>
        <a:bodyPr/>
        <a:lstStyle/>
        <a:p>
          <a:endParaRPr lang="en-US"/>
        </a:p>
      </dgm:t>
    </dgm:pt>
    <dgm:pt modelId="{EE3C2AC8-D18C-4FEB-831D-DDF6ADC10657}" type="sibTrans" cxnId="{6E3B0D99-E060-4F9B-9C6A-BA2F66675D48}">
      <dgm:prSet/>
      <dgm:spPr/>
      <dgm:t>
        <a:bodyPr/>
        <a:lstStyle/>
        <a:p>
          <a:endParaRPr lang="en-US"/>
        </a:p>
      </dgm:t>
    </dgm:pt>
    <dgm:pt modelId="{69CA5A98-2E35-4A1B-A0F6-C44C71F1408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DHT22 and MQ4 sensors are used to measure temperature, humidity, and gas concentrations.</a:t>
          </a:r>
        </a:p>
      </dgm:t>
    </dgm:pt>
    <dgm:pt modelId="{C93132E6-E1AB-4E81-BC3F-4069B89864A9}" type="parTrans" cxnId="{11E49317-A979-4642-A07E-EFA5FCB7D7C3}">
      <dgm:prSet/>
      <dgm:spPr/>
      <dgm:t>
        <a:bodyPr/>
        <a:lstStyle/>
        <a:p>
          <a:endParaRPr lang="en-US"/>
        </a:p>
      </dgm:t>
    </dgm:pt>
    <dgm:pt modelId="{BB329D8B-9225-4CD0-AA1B-B0A864503CFD}" type="sibTrans" cxnId="{11E49317-A979-4642-A07E-EFA5FCB7D7C3}">
      <dgm:prSet/>
      <dgm:spPr/>
      <dgm:t>
        <a:bodyPr/>
        <a:lstStyle/>
        <a:p>
          <a:endParaRPr lang="en-US"/>
        </a:p>
      </dgm:t>
    </dgm:pt>
    <dgm:pt modelId="{9E57CD6E-5112-4B98-99E0-2AC9EC84171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Sensor data is modulated using LoRa technology for long-range transmission</a:t>
          </a:r>
        </a:p>
      </dgm:t>
    </dgm:pt>
    <dgm:pt modelId="{79E05E43-8FE3-4642-A156-E3F7C99C8DAC}" type="parTrans" cxnId="{9CFD57AF-E060-4B6D-8D52-E60776BC7E63}">
      <dgm:prSet/>
      <dgm:spPr/>
      <dgm:t>
        <a:bodyPr/>
        <a:lstStyle/>
        <a:p>
          <a:endParaRPr lang="en-US"/>
        </a:p>
      </dgm:t>
    </dgm:pt>
    <dgm:pt modelId="{1F7F38CB-24E8-4166-8446-2BAC6BF6DD08}" type="sibTrans" cxnId="{9CFD57AF-E060-4B6D-8D52-E60776BC7E63}">
      <dgm:prSet/>
      <dgm:spPr/>
      <dgm:t>
        <a:bodyPr/>
        <a:lstStyle/>
        <a:p>
          <a:endParaRPr lang="en-US"/>
        </a:p>
      </dgm:t>
    </dgm:pt>
    <dgm:pt modelId="{8042E122-9D66-410B-952D-E99BBA0388C4}">
      <dgm:prSet phldrT="[Text]" custT="1"/>
      <dgm:spPr/>
      <dgm:t>
        <a:bodyPr/>
        <a:lstStyle/>
        <a:p>
          <a:pPr algn="l"/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STM32 microcontroller processes and packages the sensor data for transmission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800" dirty="0">
            <a:latin typeface="Arial Black" panose="020B0A04020102020204" pitchFamily="34" charset="0"/>
          </a:endParaRPr>
        </a:p>
      </dgm:t>
    </dgm:pt>
    <dgm:pt modelId="{E9DD4A18-0DE3-41EF-95E5-C95800C4F8E0}" type="parTrans" cxnId="{535A5EAF-7378-4B01-B72A-9C56846616EC}">
      <dgm:prSet/>
      <dgm:spPr/>
      <dgm:t>
        <a:bodyPr/>
        <a:lstStyle/>
        <a:p>
          <a:endParaRPr lang="en-US"/>
        </a:p>
      </dgm:t>
    </dgm:pt>
    <dgm:pt modelId="{0E58CB79-CFE9-4442-9CCC-604860A6B460}" type="sibTrans" cxnId="{535A5EAF-7378-4B01-B72A-9C56846616EC}">
      <dgm:prSet/>
      <dgm:spPr/>
      <dgm:t>
        <a:bodyPr/>
        <a:lstStyle/>
        <a:p>
          <a:endParaRPr lang="en-US"/>
        </a:p>
      </dgm:t>
    </dgm:pt>
    <dgm:pt modelId="{20D7E847-EC9C-4A72-9A6E-08FCA8FA4DCF}" type="pres">
      <dgm:prSet presAssocID="{F7851EC8-90B3-4BE8-87EE-D5DB8022A7F3}" presName="linearFlow" presStyleCnt="0">
        <dgm:presLayoutVars>
          <dgm:dir/>
          <dgm:animLvl val="lvl"/>
          <dgm:resizeHandles val="exact"/>
        </dgm:presLayoutVars>
      </dgm:prSet>
      <dgm:spPr/>
    </dgm:pt>
    <dgm:pt modelId="{BFAFC757-39E3-4E10-9F5E-D204A1C63D6D}" type="pres">
      <dgm:prSet presAssocID="{1F077327-0E60-42DC-BE28-268763E22516}" presName="composite" presStyleCnt="0"/>
      <dgm:spPr/>
    </dgm:pt>
    <dgm:pt modelId="{AEAB13FC-7C83-4E9E-A4D6-05BA646B062F}" type="pres">
      <dgm:prSet presAssocID="{1F077327-0E60-42DC-BE28-268763E2251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699C325-42F8-46E5-BE93-05E76A6499AC}" type="pres">
      <dgm:prSet presAssocID="{1F077327-0E60-42DC-BE28-268763E22516}" presName="descendantText" presStyleLbl="alignAcc1" presStyleIdx="0" presStyleCnt="3" custScaleY="118229">
        <dgm:presLayoutVars>
          <dgm:bulletEnabled val="1"/>
        </dgm:presLayoutVars>
      </dgm:prSet>
      <dgm:spPr/>
    </dgm:pt>
    <dgm:pt modelId="{E94A30DE-EFD8-4DC6-A97E-FAAAA37ECC8C}" type="pres">
      <dgm:prSet presAssocID="{1564D2E0-B609-488C-B946-94017EFAB65D}" presName="sp" presStyleCnt="0"/>
      <dgm:spPr/>
    </dgm:pt>
    <dgm:pt modelId="{D29B0076-A9FC-4F88-A6B7-3166944D6E93}" type="pres">
      <dgm:prSet presAssocID="{7911CF12-21EF-4436-9540-5364BAB654BA}" presName="composite" presStyleCnt="0"/>
      <dgm:spPr/>
    </dgm:pt>
    <dgm:pt modelId="{4CD0C06C-458D-4114-A754-4FF1FAB2D970}" type="pres">
      <dgm:prSet presAssocID="{7911CF12-21EF-4436-9540-5364BAB654BA}" presName="parentText" presStyleLbl="alignNode1" presStyleIdx="1" presStyleCnt="3" custLinFactNeighborX="-10167">
        <dgm:presLayoutVars>
          <dgm:chMax val="1"/>
          <dgm:bulletEnabled val="1"/>
        </dgm:presLayoutVars>
      </dgm:prSet>
      <dgm:spPr/>
    </dgm:pt>
    <dgm:pt modelId="{ACA80C76-2246-4A4C-882C-FD469AF139F8}" type="pres">
      <dgm:prSet presAssocID="{7911CF12-21EF-4436-9540-5364BAB654BA}" presName="descendantText" presStyleLbl="alignAcc1" presStyleIdx="1" presStyleCnt="3" custScaleY="132645">
        <dgm:presLayoutVars>
          <dgm:bulletEnabled val="1"/>
        </dgm:presLayoutVars>
      </dgm:prSet>
      <dgm:spPr/>
    </dgm:pt>
    <dgm:pt modelId="{76F7B776-4F0C-4055-8B14-4EECD8C1C43E}" type="pres">
      <dgm:prSet presAssocID="{4DFD402E-ACCB-4269-BEF3-189E5D529A0C}" presName="sp" presStyleCnt="0"/>
      <dgm:spPr/>
    </dgm:pt>
    <dgm:pt modelId="{C42C5288-F8AA-4FD9-8298-D3C446A4914F}" type="pres">
      <dgm:prSet presAssocID="{524E3EE2-130F-4B49-81E9-6C4317487815}" presName="composite" presStyleCnt="0"/>
      <dgm:spPr/>
    </dgm:pt>
    <dgm:pt modelId="{7578D64D-2A48-4894-BCF8-C4F1AAD1F667}" type="pres">
      <dgm:prSet presAssocID="{524E3EE2-130F-4B49-81E9-6C431748781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2A7C22C-297E-4BD1-8FF5-80EBE8329E74}" type="pres">
      <dgm:prSet presAssocID="{524E3EE2-130F-4B49-81E9-6C4317487815}" presName="descendantText" presStyleLbl="alignAcc1" presStyleIdx="2" presStyleCnt="3" custScaleY="129105">
        <dgm:presLayoutVars>
          <dgm:bulletEnabled val="1"/>
        </dgm:presLayoutVars>
      </dgm:prSet>
      <dgm:spPr/>
    </dgm:pt>
  </dgm:ptLst>
  <dgm:cxnLst>
    <dgm:cxn modelId="{B2154312-6F10-494F-A506-8CEAD3C8C99D}" type="presOf" srcId="{1F077327-0E60-42DC-BE28-268763E22516}" destId="{AEAB13FC-7C83-4E9E-A4D6-05BA646B062F}" srcOrd="0" destOrd="0" presId="urn:microsoft.com/office/officeart/2005/8/layout/chevron2"/>
    <dgm:cxn modelId="{11E49317-A979-4642-A07E-EFA5FCB7D7C3}" srcId="{1F077327-0E60-42DC-BE28-268763E22516}" destId="{69CA5A98-2E35-4A1B-A0F6-C44C71F1408A}" srcOrd="1" destOrd="0" parTransId="{C93132E6-E1AB-4E81-BC3F-4069B89864A9}" sibTransId="{BB329D8B-9225-4CD0-AA1B-B0A864503CFD}"/>
    <dgm:cxn modelId="{F8434319-FE8C-4E1D-8740-776ADC0B6F5C}" type="presOf" srcId="{69CA5A98-2E35-4A1B-A0F6-C44C71F1408A}" destId="{F699C325-42F8-46E5-BE93-05E76A6499AC}" srcOrd="0" destOrd="1" presId="urn:microsoft.com/office/officeart/2005/8/layout/chevron2"/>
    <dgm:cxn modelId="{B78A2C29-5B14-46BE-9A8C-6D2DBFAD55A0}" srcId="{F7851EC8-90B3-4BE8-87EE-D5DB8022A7F3}" destId="{7911CF12-21EF-4436-9540-5364BAB654BA}" srcOrd="1" destOrd="0" parTransId="{EEF0C0C1-5427-4CDB-B884-3CC3618528B2}" sibTransId="{4DFD402E-ACCB-4269-BEF3-189E5D529A0C}"/>
    <dgm:cxn modelId="{656BFB2A-2AF4-423E-A30B-2E1EA32CD852}" type="presOf" srcId="{174069BA-B644-4ED4-B0A5-4C6791B72BA3}" destId="{ACA80C76-2246-4A4C-882C-FD469AF139F8}" srcOrd="0" destOrd="0" presId="urn:microsoft.com/office/officeart/2005/8/layout/chevron2"/>
    <dgm:cxn modelId="{93AAF634-E410-491D-8E86-6D14D8622E5F}" type="presOf" srcId="{9E57CD6E-5112-4B98-99E0-2AC9EC84171F}" destId="{22A7C22C-297E-4BD1-8FF5-80EBE8329E74}" srcOrd="0" destOrd="1" presId="urn:microsoft.com/office/officeart/2005/8/layout/chevron2"/>
    <dgm:cxn modelId="{4682CB3A-F975-4075-807B-E9EC26014089}" srcId="{1F077327-0E60-42DC-BE28-268763E22516}" destId="{C05FD6AC-E525-446F-A513-69D847D6FB6E}" srcOrd="0" destOrd="0" parTransId="{93C9666F-6C10-45A5-8A4E-75284F8D569C}" sibTransId="{5D92D2A4-9D2E-4335-BCB9-15215FEF4258}"/>
    <dgm:cxn modelId="{6BC4C766-6249-47BE-9E87-0AA7B03FCD13}" type="presOf" srcId="{F7851EC8-90B3-4BE8-87EE-D5DB8022A7F3}" destId="{20D7E847-EC9C-4A72-9A6E-08FCA8FA4DCF}" srcOrd="0" destOrd="0" presId="urn:microsoft.com/office/officeart/2005/8/layout/chevron2"/>
    <dgm:cxn modelId="{8D87F458-D888-46F7-956A-C5BAF2FAAB49}" srcId="{F7851EC8-90B3-4BE8-87EE-D5DB8022A7F3}" destId="{1F077327-0E60-42DC-BE28-268763E22516}" srcOrd="0" destOrd="0" parTransId="{72728FB1-BD4F-4626-8916-2671DC5BC6C4}" sibTransId="{1564D2E0-B609-488C-B946-94017EFAB65D}"/>
    <dgm:cxn modelId="{3CA9AE87-E4C2-424A-B3B4-7FD913445EBF}" srcId="{7911CF12-21EF-4436-9540-5364BAB654BA}" destId="{174069BA-B644-4ED4-B0A5-4C6791B72BA3}" srcOrd="0" destOrd="0" parTransId="{64BA10C4-0B75-4E1D-9003-61A36D169529}" sibTransId="{9A3BB654-FDE6-457F-B110-057CDC6416E6}"/>
    <dgm:cxn modelId="{AA07918E-285A-4372-B275-5B50A259B58A}" type="presOf" srcId="{FCBE4788-D49A-466F-8AE7-798194DA2070}" destId="{22A7C22C-297E-4BD1-8FF5-80EBE8329E74}" srcOrd="0" destOrd="0" presId="urn:microsoft.com/office/officeart/2005/8/layout/chevron2"/>
    <dgm:cxn modelId="{37DD3098-D202-4AE3-8D09-40625CCEF1B2}" type="presOf" srcId="{524E3EE2-130F-4B49-81E9-6C4317487815}" destId="{7578D64D-2A48-4894-BCF8-C4F1AAD1F667}" srcOrd="0" destOrd="0" presId="urn:microsoft.com/office/officeart/2005/8/layout/chevron2"/>
    <dgm:cxn modelId="{6E3B0D99-E060-4F9B-9C6A-BA2F66675D48}" srcId="{524E3EE2-130F-4B49-81E9-6C4317487815}" destId="{FCBE4788-D49A-466F-8AE7-798194DA2070}" srcOrd="0" destOrd="0" parTransId="{B9D98E40-2ECC-48FB-9784-4448ED4632A6}" sibTransId="{EE3C2AC8-D18C-4FEB-831D-DDF6ADC10657}"/>
    <dgm:cxn modelId="{3DF9399E-5554-45F4-8F37-4DD6F381FF1E}" srcId="{F7851EC8-90B3-4BE8-87EE-D5DB8022A7F3}" destId="{524E3EE2-130F-4B49-81E9-6C4317487815}" srcOrd="2" destOrd="0" parTransId="{75FB9BDF-FE8F-4431-9B58-C78974FF4957}" sibTransId="{32C7FDCF-7B38-4FFB-93A0-B7361BC87C07}"/>
    <dgm:cxn modelId="{535A5EAF-7378-4B01-B72A-9C56846616EC}" srcId="{7911CF12-21EF-4436-9540-5364BAB654BA}" destId="{8042E122-9D66-410B-952D-E99BBA0388C4}" srcOrd="1" destOrd="0" parTransId="{E9DD4A18-0DE3-41EF-95E5-C95800C4F8E0}" sibTransId="{0E58CB79-CFE9-4442-9CCC-604860A6B460}"/>
    <dgm:cxn modelId="{9CFD57AF-E060-4B6D-8D52-E60776BC7E63}" srcId="{524E3EE2-130F-4B49-81E9-6C4317487815}" destId="{9E57CD6E-5112-4B98-99E0-2AC9EC84171F}" srcOrd="1" destOrd="0" parTransId="{79E05E43-8FE3-4642-A156-E3F7C99C8DAC}" sibTransId="{1F7F38CB-24E8-4166-8446-2BAC6BF6DD08}"/>
    <dgm:cxn modelId="{E639FCBD-9303-4DC6-8945-DFA64D8ABEE8}" type="presOf" srcId="{C05FD6AC-E525-446F-A513-69D847D6FB6E}" destId="{F699C325-42F8-46E5-BE93-05E76A6499AC}" srcOrd="0" destOrd="0" presId="urn:microsoft.com/office/officeart/2005/8/layout/chevron2"/>
    <dgm:cxn modelId="{2A21FBF1-858A-40B6-8408-850878C3AC48}" type="presOf" srcId="{7911CF12-21EF-4436-9540-5364BAB654BA}" destId="{4CD0C06C-458D-4114-A754-4FF1FAB2D970}" srcOrd="0" destOrd="0" presId="urn:microsoft.com/office/officeart/2005/8/layout/chevron2"/>
    <dgm:cxn modelId="{7462E7F2-2416-4001-BA06-990A743A5DDE}" type="presOf" srcId="{8042E122-9D66-410B-952D-E99BBA0388C4}" destId="{ACA80C76-2246-4A4C-882C-FD469AF139F8}" srcOrd="0" destOrd="1" presId="urn:microsoft.com/office/officeart/2005/8/layout/chevron2"/>
    <dgm:cxn modelId="{82D7D2EE-0528-40CA-900C-777A6318FAB0}" type="presParOf" srcId="{20D7E847-EC9C-4A72-9A6E-08FCA8FA4DCF}" destId="{BFAFC757-39E3-4E10-9F5E-D204A1C63D6D}" srcOrd="0" destOrd="0" presId="urn:microsoft.com/office/officeart/2005/8/layout/chevron2"/>
    <dgm:cxn modelId="{65EB885E-B7BC-4B07-8341-DAAF94BF9CA7}" type="presParOf" srcId="{BFAFC757-39E3-4E10-9F5E-D204A1C63D6D}" destId="{AEAB13FC-7C83-4E9E-A4D6-05BA646B062F}" srcOrd="0" destOrd="0" presId="urn:microsoft.com/office/officeart/2005/8/layout/chevron2"/>
    <dgm:cxn modelId="{7B1FDF26-B937-405A-8B25-755427231C58}" type="presParOf" srcId="{BFAFC757-39E3-4E10-9F5E-D204A1C63D6D}" destId="{F699C325-42F8-46E5-BE93-05E76A6499AC}" srcOrd="1" destOrd="0" presId="urn:microsoft.com/office/officeart/2005/8/layout/chevron2"/>
    <dgm:cxn modelId="{BA4F6564-40FE-46A0-873E-43B78995CBE5}" type="presParOf" srcId="{20D7E847-EC9C-4A72-9A6E-08FCA8FA4DCF}" destId="{E94A30DE-EFD8-4DC6-A97E-FAAAA37ECC8C}" srcOrd="1" destOrd="0" presId="urn:microsoft.com/office/officeart/2005/8/layout/chevron2"/>
    <dgm:cxn modelId="{24306F39-2A1C-4534-AB14-633FF1801D7F}" type="presParOf" srcId="{20D7E847-EC9C-4A72-9A6E-08FCA8FA4DCF}" destId="{D29B0076-A9FC-4F88-A6B7-3166944D6E93}" srcOrd="2" destOrd="0" presId="urn:microsoft.com/office/officeart/2005/8/layout/chevron2"/>
    <dgm:cxn modelId="{E8C1D33B-5089-4733-854E-BB06FE1EA3CB}" type="presParOf" srcId="{D29B0076-A9FC-4F88-A6B7-3166944D6E93}" destId="{4CD0C06C-458D-4114-A754-4FF1FAB2D970}" srcOrd="0" destOrd="0" presId="urn:microsoft.com/office/officeart/2005/8/layout/chevron2"/>
    <dgm:cxn modelId="{29644976-3CF7-40BE-AD50-2092C9949D42}" type="presParOf" srcId="{D29B0076-A9FC-4F88-A6B7-3166944D6E93}" destId="{ACA80C76-2246-4A4C-882C-FD469AF139F8}" srcOrd="1" destOrd="0" presId="urn:microsoft.com/office/officeart/2005/8/layout/chevron2"/>
    <dgm:cxn modelId="{F98EEF60-8CF4-43B5-9832-830368C2FEA3}" type="presParOf" srcId="{20D7E847-EC9C-4A72-9A6E-08FCA8FA4DCF}" destId="{76F7B776-4F0C-4055-8B14-4EECD8C1C43E}" srcOrd="3" destOrd="0" presId="urn:microsoft.com/office/officeart/2005/8/layout/chevron2"/>
    <dgm:cxn modelId="{4281F104-79FB-489E-A10B-F0A9C4EFCBBB}" type="presParOf" srcId="{20D7E847-EC9C-4A72-9A6E-08FCA8FA4DCF}" destId="{C42C5288-F8AA-4FD9-8298-D3C446A4914F}" srcOrd="4" destOrd="0" presId="urn:microsoft.com/office/officeart/2005/8/layout/chevron2"/>
    <dgm:cxn modelId="{3B48E520-52F5-4E83-9DA7-2B768FD2CD6C}" type="presParOf" srcId="{C42C5288-F8AA-4FD9-8298-D3C446A4914F}" destId="{7578D64D-2A48-4894-BCF8-C4F1AAD1F667}" srcOrd="0" destOrd="0" presId="urn:microsoft.com/office/officeart/2005/8/layout/chevron2"/>
    <dgm:cxn modelId="{21924605-6D01-4BDC-B4A8-04FF8BD298B7}" type="presParOf" srcId="{C42C5288-F8AA-4FD9-8298-D3C446A4914F}" destId="{22A7C22C-297E-4BD1-8FF5-80EBE8329E7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851EC8-90B3-4BE8-87EE-D5DB8022A7F3}" type="doc">
      <dgm:prSet loTypeId="urn:microsoft.com/office/officeart/2005/8/layout/chevron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F077327-0E60-42DC-BE28-268763E22516}">
      <dgm:prSet phldrT="[Text]" custT="1"/>
      <dgm:spPr/>
      <dgm:t>
        <a:bodyPr/>
        <a:lstStyle/>
        <a:p>
          <a:r>
            <a:rPr lang="en-US" sz="4400" dirty="0">
              <a:latin typeface="Arial Black" panose="020B0A04020102020204" pitchFamily="34" charset="0"/>
            </a:rPr>
            <a:t>4</a:t>
          </a:r>
        </a:p>
      </dgm:t>
    </dgm:pt>
    <dgm:pt modelId="{72728FB1-BD4F-4626-8916-2671DC5BC6C4}" type="parTrans" cxnId="{8D87F458-D888-46F7-956A-C5BAF2FAAB49}">
      <dgm:prSet/>
      <dgm:spPr/>
      <dgm:t>
        <a:bodyPr/>
        <a:lstStyle/>
        <a:p>
          <a:endParaRPr lang="en-US"/>
        </a:p>
      </dgm:t>
    </dgm:pt>
    <dgm:pt modelId="{1564D2E0-B609-488C-B946-94017EFAB65D}" type="sibTrans" cxnId="{8D87F458-D888-46F7-956A-C5BAF2FAAB49}">
      <dgm:prSet/>
      <dgm:spPr/>
      <dgm:t>
        <a:bodyPr/>
        <a:lstStyle/>
        <a:p>
          <a:endParaRPr lang="en-US"/>
        </a:p>
      </dgm:t>
    </dgm:pt>
    <dgm:pt modelId="{C05FD6AC-E525-446F-A513-69D847D6FB6E}">
      <dgm:prSet phldrT="[Text]" custT="1"/>
      <dgm:spPr/>
      <dgm:t>
        <a:bodyPr/>
        <a:lstStyle/>
        <a:p>
          <a:r>
            <a:rPr lang="en-US" sz="4000" b="1" i="0" dirty="0">
              <a:latin typeface="Arial Black" panose="020B0A04020102020204" pitchFamily="34" charset="0"/>
            </a:rPr>
            <a:t>Data Transmission</a:t>
          </a:r>
          <a:endParaRPr lang="en-US" sz="4000" dirty="0">
            <a:latin typeface="Arial Black" panose="020B0A04020102020204" pitchFamily="34" charset="0"/>
          </a:endParaRPr>
        </a:p>
      </dgm:t>
    </dgm:pt>
    <dgm:pt modelId="{93C9666F-6C10-45A5-8A4E-75284F8D569C}" type="parTrans" cxnId="{4682CB3A-F975-4075-807B-E9EC26014089}">
      <dgm:prSet/>
      <dgm:spPr/>
      <dgm:t>
        <a:bodyPr/>
        <a:lstStyle/>
        <a:p>
          <a:endParaRPr lang="en-US"/>
        </a:p>
      </dgm:t>
    </dgm:pt>
    <dgm:pt modelId="{5D92D2A4-9D2E-4335-BCB9-15215FEF4258}" type="sibTrans" cxnId="{4682CB3A-F975-4075-807B-E9EC26014089}">
      <dgm:prSet/>
      <dgm:spPr/>
      <dgm:t>
        <a:bodyPr/>
        <a:lstStyle/>
        <a:p>
          <a:endParaRPr lang="en-US"/>
        </a:p>
      </dgm:t>
    </dgm:pt>
    <dgm:pt modelId="{7911CF12-21EF-4436-9540-5364BAB654BA}">
      <dgm:prSet phldrT="[Text]" custT="1"/>
      <dgm:spPr/>
      <dgm:t>
        <a:bodyPr/>
        <a:lstStyle/>
        <a:p>
          <a:r>
            <a:rPr lang="en-US" sz="4400" dirty="0">
              <a:latin typeface="Arial Black" panose="020B0A04020102020204" pitchFamily="34" charset="0"/>
            </a:rPr>
            <a:t>5</a:t>
          </a:r>
        </a:p>
      </dgm:t>
    </dgm:pt>
    <dgm:pt modelId="{EEF0C0C1-5427-4CDB-B884-3CC3618528B2}" type="parTrans" cxnId="{B78A2C29-5B14-46BE-9A8C-6D2DBFAD55A0}">
      <dgm:prSet/>
      <dgm:spPr/>
      <dgm:t>
        <a:bodyPr/>
        <a:lstStyle/>
        <a:p>
          <a:endParaRPr lang="en-US"/>
        </a:p>
      </dgm:t>
    </dgm:pt>
    <dgm:pt modelId="{4DFD402E-ACCB-4269-BEF3-189E5D529A0C}" type="sibTrans" cxnId="{B78A2C29-5B14-46BE-9A8C-6D2DBFAD55A0}">
      <dgm:prSet/>
      <dgm:spPr/>
      <dgm:t>
        <a:bodyPr/>
        <a:lstStyle/>
        <a:p>
          <a:endParaRPr lang="en-US"/>
        </a:p>
      </dgm:t>
    </dgm:pt>
    <dgm:pt modelId="{174069BA-B644-4ED4-B0A5-4C6791B72BA3}">
      <dgm:prSet phldrT="[Text]" custT="1"/>
      <dgm:spPr/>
      <dgm:t>
        <a:bodyPr/>
        <a:lstStyle/>
        <a:p>
          <a:pPr algn="l"/>
          <a:r>
            <a:rPr lang="en-US" sz="4000" b="1" i="0" dirty="0">
              <a:latin typeface="Arial Black" panose="020B0A04020102020204" pitchFamily="34" charset="0"/>
            </a:rPr>
            <a:t>ESP32 Reception</a:t>
          </a:r>
          <a:endParaRPr lang="en-US" sz="4000" dirty="0">
            <a:latin typeface="Arial Black" panose="020B0A04020102020204" pitchFamily="34" charset="0"/>
          </a:endParaRPr>
        </a:p>
      </dgm:t>
    </dgm:pt>
    <dgm:pt modelId="{64BA10C4-0B75-4E1D-9003-61A36D169529}" type="parTrans" cxnId="{3CA9AE87-E4C2-424A-B3B4-7FD913445EBF}">
      <dgm:prSet/>
      <dgm:spPr/>
      <dgm:t>
        <a:bodyPr/>
        <a:lstStyle/>
        <a:p>
          <a:endParaRPr lang="en-US"/>
        </a:p>
      </dgm:t>
    </dgm:pt>
    <dgm:pt modelId="{9A3BB654-FDE6-457F-B110-057CDC6416E6}" type="sibTrans" cxnId="{3CA9AE87-E4C2-424A-B3B4-7FD913445EBF}">
      <dgm:prSet/>
      <dgm:spPr/>
      <dgm:t>
        <a:bodyPr/>
        <a:lstStyle/>
        <a:p>
          <a:endParaRPr lang="en-US"/>
        </a:p>
      </dgm:t>
    </dgm:pt>
    <dgm:pt modelId="{24CB0AF8-AD72-464A-B0BE-11200F83294F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3200" b="0" i="0" dirty="0">
              <a:latin typeface="Arial" panose="020B0604020202020204" pitchFamily="34" charset="0"/>
              <a:cs typeface="Arial" panose="020B0604020202020204" pitchFamily="34" charset="0"/>
            </a:rPr>
            <a:t>ESP32 receives the data and processes it for further analysis or display.</a:t>
          </a:r>
          <a:endParaRPr 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AE090D-9CF6-4DE3-8BC8-DBB3A538B8D9}" type="parTrans" cxnId="{7A95531F-6143-4FB7-923F-05077342703A}">
      <dgm:prSet/>
      <dgm:spPr/>
      <dgm:t>
        <a:bodyPr/>
        <a:lstStyle/>
        <a:p>
          <a:endParaRPr lang="en-US"/>
        </a:p>
      </dgm:t>
    </dgm:pt>
    <dgm:pt modelId="{4E4709FF-1AA6-4B89-A83A-CA6FB6BE135F}" type="sibTrans" cxnId="{7A95531F-6143-4FB7-923F-05077342703A}">
      <dgm:prSet/>
      <dgm:spPr/>
      <dgm:t>
        <a:bodyPr/>
        <a:lstStyle/>
        <a:p>
          <a:endParaRPr lang="en-US"/>
        </a:p>
      </dgm:t>
    </dgm:pt>
    <dgm:pt modelId="{AB87E6CC-A792-44C3-8E2C-EA280038933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3200" b="0" i="0" dirty="0">
              <a:latin typeface="Arial" panose="020B0604020202020204" pitchFamily="34" charset="0"/>
              <a:cs typeface="Arial" panose="020B0604020202020204" pitchFamily="34" charset="0"/>
            </a:rPr>
            <a:t>The processed data is transmitted wirelessly to the ESP32 receiver.</a:t>
          </a:r>
          <a:endParaRPr 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02B6F7-6B9D-43FF-B7D7-94AC8ECD1FA2}" type="parTrans" cxnId="{F3C59853-E1AF-4438-B0AD-A86E443FE2E1}">
      <dgm:prSet/>
      <dgm:spPr/>
      <dgm:t>
        <a:bodyPr/>
        <a:lstStyle/>
        <a:p>
          <a:endParaRPr lang="en-US"/>
        </a:p>
      </dgm:t>
    </dgm:pt>
    <dgm:pt modelId="{9F4250F4-CFFF-4466-BAE9-E991131D4CE8}" type="sibTrans" cxnId="{F3C59853-E1AF-4438-B0AD-A86E443FE2E1}">
      <dgm:prSet/>
      <dgm:spPr/>
      <dgm:t>
        <a:bodyPr/>
        <a:lstStyle/>
        <a:p>
          <a:endParaRPr lang="en-US"/>
        </a:p>
      </dgm:t>
    </dgm:pt>
    <dgm:pt modelId="{20D7E847-EC9C-4A72-9A6E-08FCA8FA4DCF}" type="pres">
      <dgm:prSet presAssocID="{F7851EC8-90B3-4BE8-87EE-D5DB8022A7F3}" presName="linearFlow" presStyleCnt="0">
        <dgm:presLayoutVars>
          <dgm:dir/>
          <dgm:animLvl val="lvl"/>
          <dgm:resizeHandles val="exact"/>
        </dgm:presLayoutVars>
      </dgm:prSet>
      <dgm:spPr/>
    </dgm:pt>
    <dgm:pt modelId="{BFAFC757-39E3-4E10-9F5E-D204A1C63D6D}" type="pres">
      <dgm:prSet presAssocID="{1F077327-0E60-42DC-BE28-268763E22516}" presName="composite" presStyleCnt="0"/>
      <dgm:spPr/>
    </dgm:pt>
    <dgm:pt modelId="{AEAB13FC-7C83-4E9E-A4D6-05BA646B062F}" type="pres">
      <dgm:prSet presAssocID="{1F077327-0E60-42DC-BE28-268763E22516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699C325-42F8-46E5-BE93-05E76A6499AC}" type="pres">
      <dgm:prSet presAssocID="{1F077327-0E60-42DC-BE28-268763E22516}" presName="descendantText" presStyleLbl="alignAcc1" presStyleIdx="0" presStyleCnt="2" custScaleY="118229">
        <dgm:presLayoutVars>
          <dgm:bulletEnabled val="1"/>
        </dgm:presLayoutVars>
      </dgm:prSet>
      <dgm:spPr/>
    </dgm:pt>
    <dgm:pt modelId="{E94A30DE-EFD8-4DC6-A97E-FAAAA37ECC8C}" type="pres">
      <dgm:prSet presAssocID="{1564D2E0-B609-488C-B946-94017EFAB65D}" presName="sp" presStyleCnt="0"/>
      <dgm:spPr/>
    </dgm:pt>
    <dgm:pt modelId="{D29B0076-A9FC-4F88-A6B7-3166944D6E93}" type="pres">
      <dgm:prSet presAssocID="{7911CF12-21EF-4436-9540-5364BAB654BA}" presName="composite" presStyleCnt="0"/>
      <dgm:spPr/>
    </dgm:pt>
    <dgm:pt modelId="{4CD0C06C-458D-4114-A754-4FF1FAB2D970}" type="pres">
      <dgm:prSet presAssocID="{7911CF12-21EF-4436-9540-5364BAB654BA}" presName="parentText" presStyleLbl="alignNode1" presStyleIdx="1" presStyleCnt="2" custLinFactNeighborX="-14378" custLinFactNeighborY="479">
        <dgm:presLayoutVars>
          <dgm:chMax val="1"/>
          <dgm:bulletEnabled val="1"/>
        </dgm:presLayoutVars>
      </dgm:prSet>
      <dgm:spPr/>
    </dgm:pt>
    <dgm:pt modelId="{ACA80C76-2246-4A4C-882C-FD469AF139F8}" type="pres">
      <dgm:prSet presAssocID="{7911CF12-21EF-4436-9540-5364BAB654BA}" presName="descendantText" presStyleLbl="alignAcc1" presStyleIdx="1" presStyleCnt="2" custScaleY="132645">
        <dgm:presLayoutVars>
          <dgm:bulletEnabled val="1"/>
        </dgm:presLayoutVars>
      </dgm:prSet>
      <dgm:spPr/>
    </dgm:pt>
  </dgm:ptLst>
  <dgm:cxnLst>
    <dgm:cxn modelId="{EC40980C-95B8-4FBB-9A5D-404EBAF24891}" type="presOf" srcId="{AB87E6CC-A792-44C3-8E2C-EA280038933A}" destId="{F699C325-42F8-46E5-BE93-05E76A6499AC}" srcOrd="0" destOrd="1" presId="urn:microsoft.com/office/officeart/2005/8/layout/chevron2"/>
    <dgm:cxn modelId="{B2154312-6F10-494F-A506-8CEAD3C8C99D}" type="presOf" srcId="{1F077327-0E60-42DC-BE28-268763E22516}" destId="{AEAB13FC-7C83-4E9E-A4D6-05BA646B062F}" srcOrd="0" destOrd="0" presId="urn:microsoft.com/office/officeart/2005/8/layout/chevron2"/>
    <dgm:cxn modelId="{7A95531F-6143-4FB7-923F-05077342703A}" srcId="{7911CF12-21EF-4436-9540-5364BAB654BA}" destId="{24CB0AF8-AD72-464A-B0BE-11200F83294F}" srcOrd="1" destOrd="0" parTransId="{82AE090D-9CF6-4DE3-8BC8-DBB3A538B8D9}" sibTransId="{4E4709FF-1AA6-4B89-A83A-CA6FB6BE135F}"/>
    <dgm:cxn modelId="{4D165320-FD0E-4A83-A2F3-0F05B0A2A135}" type="presOf" srcId="{24CB0AF8-AD72-464A-B0BE-11200F83294F}" destId="{ACA80C76-2246-4A4C-882C-FD469AF139F8}" srcOrd="0" destOrd="1" presId="urn:microsoft.com/office/officeart/2005/8/layout/chevron2"/>
    <dgm:cxn modelId="{B78A2C29-5B14-46BE-9A8C-6D2DBFAD55A0}" srcId="{F7851EC8-90B3-4BE8-87EE-D5DB8022A7F3}" destId="{7911CF12-21EF-4436-9540-5364BAB654BA}" srcOrd="1" destOrd="0" parTransId="{EEF0C0C1-5427-4CDB-B884-3CC3618528B2}" sibTransId="{4DFD402E-ACCB-4269-BEF3-189E5D529A0C}"/>
    <dgm:cxn modelId="{656BFB2A-2AF4-423E-A30B-2E1EA32CD852}" type="presOf" srcId="{174069BA-B644-4ED4-B0A5-4C6791B72BA3}" destId="{ACA80C76-2246-4A4C-882C-FD469AF139F8}" srcOrd="0" destOrd="0" presId="urn:microsoft.com/office/officeart/2005/8/layout/chevron2"/>
    <dgm:cxn modelId="{4682CB3A-F975-4075-807B-E9EC26014089}" srcId="{1F077327-0E60-42DC-BE28-268763E22516}" destId="{C05FD6AC-E525-446F-A513-69D847D6FB6E}" srcOrd="0" destOrd="0" parTransId="{93C9666F-6C10-45A5-8A4E-75284F8D569C}" sibTransId="{5D92D2A4-9D2E-4335-BCB9-15215FEF4258}"/>
    <dgm:cxn modelId="{6BC4C766-6249-47BE-9E87-0AA7B03FCD13}" type="presOf" srcId="{F7851EC8-90B3-4BE8-87EE-D5DB8022A7F3}" destId="{20D7E847-EC9C-4A72-9A6E-08FCA8FA4DCF}" srcOrd="0" destOrd="0" presId="urn:microsoft.com/office/officeart/2005/8/layout/chevron2"/>
    <dgm:cxn modelId="{F3C59853-E1AF-4438-B0AD-A86E443FE2E1}" srcId="{1F077327-0E60-42DC-BE28-268763E22516}" destId="{AB87E6CC-A792-44C3-8E2C-EA280038933A}" srcOrd="1" destOrd="0" parTransId="{5402B6F7-6B9D-43FF-B7D7-94AC8ECD1FA2}" sibTransId="{9F4250F4-CFFF-4466-BAE9-E991131D4CE8}"/>
    <dgm:cxn modelId="{8D87F458-D888-46F7-956A-C5BAF2FAAB49}" srcId="{F7851EC8-90B3-4BE8-87EE-D5DB8022A7F3}" destId="{1F077327-0E60-42DC-BE28-268763E22516}" srcOrd="0" destOrd="0" parTransId="{72728FB1-BD4F-4626-8916-2671DC5BC6C4}" sibTransId="{1564D2E0-B609-488C-B946-94017EFAB65D}"/>
    <dgm:cxn modelId="{3CA9AE87-E4C2-424A-B3B4-7FD913445EBF}" srcId="{7911CF12-21EF-4436-9540-5364BAB654BA}" destId="{174069BA-B644-4ED4-B0A5-4C6791B72BA3}" srcOrd="0" destOrd="0" parTransId="{64BA10C4-0B75-4E1D-9003-61A36D169529}" sibTransId="{9A3BB654-FDE6-457F-B110-057CDC6416E6}"/>
    <dgm:cxn modelId="{E639FCBD-9303-4DC6-8945-DFA64D8ABEE8}" type="presOf" srcId="{C05FD6AC-E525-446F-A513-69D847D6FB6E}" destId="{F699C325-42F8-46E5-BE93-05E76A6499AC}" srcOrd="0" destOrd="0" presId="urn:microsoft.com/office/officeart/2005/8/layout/chevron2"/>
    <dgm:cxn modelId="{2A21FBF1-858A-40B6-8408-850878C3AC48}" type="presOf" srcId="{7911CF12-21EF-4436-9540-5364BAB654BA}" destId="{4CD0C06C-458D-4114-A754-4FF1FAB2D970}" srcOrd="0" destOrd="0" presId="urn:microsoft.com/office/officeart/2005/8/layout/chevron2"/>
    <dgm:cxn modelId="{82D7D2EE-0528-40CA-900C-777A6318FAB0}" type="presParOf" srcId="{20D7E847-EC9C-4A72-9A6E-08FCA8FA4DCF}" destId="{BFAFC757-39E3-4E10-9F5E-D204A1C63D6D}" srcOrd="0" destOrd="0" presId="urn:microsoft.com/office/officeart/2005/8/layout/chevron2"/>
    <dgm:cxn modelId="{65EB885E-B7BC-4B07-8341-DAAF94BF9CA7}" type="presParOf" srcId="{BFAFC757-39E3-4E10-9F5E-D204A1C63D6D}" destId="{AEAB13FC-7C83-4E9E-A4D6-05BA646B062F}" srcOrd="0" destOrd="0" presId="urn:microsoft.com/office/officeart/2005/8/layout/chevron2"/>
    <dgm:cxn modelId="{7B1FDF26-B937-405A-8B25-755427231C58}" type="presParOf" srcId="{BFAFC757-39E3-4E10-9F5E-D204A1C63D6D}" destId="{F699C325-42F8-46E5-BE93-05E76A6499AC}" srcOrd="1" destOrd="0" presId="urn:microsoft.com/office/officeart/2005/8/layout/chevron2"/>
    <dgm:cxn modelId="{BA4F6564-40FE-46A0-873E-43B78995CBE5}" type="presParOf" srcId="{20D7E847-EC9C-4A72-9A6E-08FCA8FA4DCF}" destId="{E94A30DE-EFD8-4DC6-A97E-FAAAA37ECC8C}" srcOrd="1" destOrd="0" presId="urn:microsoft.com/office/officeart/2005/8/layout/chevron2"/>
    <dgm:cxn modelId="{24306F39-2A1C-4534-AB14-633FF1801D7F}" type="presParOf" srcId="{20D7E847-EC9C-4A72-9A6E-08FCA8FA4DCF}" destId="{D29B0076-A9FC-4F88-A6B7-3166944D6E93}" srcOrd="2" destOrd="0" presId="urn:microsoft.com/office/officeart/2005/8/layout/chevron2"/>
    <dgm:cxn modelId="{E8C1D33B-5089-4733-854E-BB06FE1EA3CB}" type="presParOf" srcId="{D29B0076-A9FC-4F88-A6B7-3166944D6E93}" destId="{4CD0C06C-458D-4114-A754-4FF1FAB2D970}" srcOrd="0" destOrd="0" presId="urn:microsoft.com/office/officeart/2005/8/layout/chevron2"/>
    <dgm:cxn modelId="{29644976-3CF7-40BE-AD50-2092C9949D42}" type="presParOf" srcId="{D29B0076-A9FC-4F88-A6B7-3166944D6E93}" destId="{ACA80C76-2246-4A4C-882C-FD469AF139F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48E378-219F-40AE-B009-7CCBB59F7DB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9FDE2D-6298-4391-BAB8-32850EFC9BCB}">
      <dgm:prSet custT="1"/>
      <dgm:spPr/>
      <dgm:t>
        <a:bodyPr/>
        <a:lstStyle/>
        <a:p>
          <a:r>
            <a:rPr lang="en-US" sz="2800" dirty="0"/>
            <a:t>Simplicity and Ease of Use</a:t>
          </a:r>
        </a:p>
      </dgm:t>
    </dgm:pt>
    <dgm:pt modelId="{72A40631-4D22-48E4-A0B3-F9F9C8BF2E22}" type="parTrans" cxnId="{9EB1E428-7CAF-4A35-A286-9EEC5B25B633}">
      <dgm:prSet/>
      <dgm:spPr/>
      <dgm:t>
        <a:bodyPr/>
        <a:lstStyle/>
        <a:p>
          <a:endParaRPr lang="en-US"/>
        </a:p>
      </dgm:t>
    </dgm:pt>
    <dgm:pt modelId="{FB0AC2C0-AE32-476B-9D5A-10E6313AC1B0}" type="sibTrans" cxnId="{9EB1E428-7CAF-4A35-A286-9EEC5B25B633}">
      <dgm:prSet/>
      <dgm:spPr/>
      <dgm:t>
        <a:bodyPr/>
        <a:lstStyle/>
        <a:p>
          <a:endParaRPr lang="en-US"/>
        </a:p>
      </dgm:t>
    </dgm:pt>
    <dgm:pt modelId="{68C78242-53C6-4C3B-8947-1598612ED1FF}">
      <dgm:prSet custT="1"/>
      <dgm:spPr/>
      <dgm:t>
        <a:bodyPr/>
        <a:lstStyle/>
        <a:p>
          <a:r>
            <a:rPr lang="en-US" sz="2800" dirty="0"/>
            <a:t>Cost-Effective</a:t>
          </a:r>
          <a:endParaRPr lang="en-US" sz="2100" dirty="0"/>
        </a:p>
      </dgm:t>
    </dgm:pt>
    <dgm:pt modelId="{DDAED50E-EEC1-4394-AA6D-0F7233E0C2BC}" type="parTrans" cxnId="{CF0F0D7D-B75A-415A-9142-97755E1F2CE6}">
      <dgm:prSet/>
      <dgm:spPr/>
      <dgm:t>
        <a:bodyPr/>
        <a:lstStyle/>
        <a:p>
          <a:endParaRPr lang="en-US"/>
        </a:p>
      </dgm:t>
    </dgm:pt>
    <dgm:pt modelId="{56AE937A-05B7-4992-A539-2A9BB1E492C7}" type="sibTrans" cxnId="{CF0F0D7D-B75A-415A-9142-97755E1F2CE6}">
      <dgm:prSet/>
      <dgm:spPr/>
      <dgm:t>
        <a:bodyPr/>
        <a:lstStyle/>
        <a:p>
          <a:endParaRPr lang="en-US"/>
        </a:p>
      </dgm:t>
    </dgm:pt>
    <dgm:pt modelId="{22426F28-1677-42D2-9C80-8226C8FC7014}">
      <dgm:prSet custT="1"/>
      <dgm:spPr/>
      <dgm:t>
        <a:bodyPr/>
        <a:lstStyle/>
        <a:p>
          <a:r>
            <a:rPr lang="en-US" sz="2400" dirty="0"/>
            <a:t>Reasonable</a:t>
          </a:r>
          <a:r>
            <a:rPr lang="en-US" sz="2800" dirty="0"/>
            <a:t> </a:t>
          </a:r>
          <a:r>
            <a:rPr lang="en-US" sz="2400" dirty="0"/>
            <a:t>Accuracy</a:t>
          </a:r>
          <a:endParaRPr lang="en-US" sz="2800" dirty="0"/>
        </a:p>
      </dgm:t>
    </dgm:pt>
    <dgm:pt modelId="{77E69A64-AEEA-4BF3-8BFC-638C838EAD46}" type="parTrans" cxnId="{A9020D2A-AD4F-4F99-9EEF-57DD74F8DCDC}">
      <dgm:prSet/>
      <dgm:spPr/>
      <dgm:t>
        <a:bodyPr/>
        <a:lstStyle/>
        <a:p>
          <a:endParaRPr lang="en-US"/>
        </a:p>
      </dgm:t>
    </dgm:pt>
    <dgm:pt modelId="{D4E0351A-33C1-4A43-9B41-4A54504F5E4D}" type="sibTrans" cxnId="{A9020D2A-AD4F-4F99-9EEF-57DD74F8DCDC}">
      <dgm:prSet/>
      <dgm:spPr/>
      <dgm:t>
        <a:bodyPr/>
        <a:lstStyle/>
        <a:p>
          <a:endParaRPr lang="en-US"/>
        </a:p>
      </dgm:t>
    </dgm:pt>
    <dgm:pt modelId="{CEF3A1E6-8268-429B-9198-08AAB570DEDD}">
      <dgm:prSet custT="1"/>
      <dgm:spPr/>
      <dgm:t>
        <a:bodyPr/>
        <a:lstStyle/>
        <a:p>
          <a:r>
            <a:rPr lang="en-US" sz="2400" dirty="0"/>
            <a:t>Low Power Consumption (0.3mA)</a:t>
          </a:r>
        </a:p>
      </dgm:t>
    </dgm:pt>
    <dgm:pt modelId="{F8B3DA42-FEF0-4B3B-AF3D-7D96FEED3994}" type="parTrans" cxnId="{5BEE0C7D-D31C-41A2-903D-DC5B62CEE6C3}">
      <dgm:prSet/>
      <dgm:spPr/>
      <dgm:t>
        <a:bodyPr/>
        <a:lstStyle/>
        <a:p>
          <a:endParaRPr lang="en-US"/>
        </a:p>
      </dgm:t>
    </dgm:pt>
    <dgm:pt modelId="{E8ED3CE0-C241-4AEA-9CDE-B735BD707FEA}" type="sibTrans" cxnId="{5BEE0C7D-D31C-41A2-903D-DC5B62CEE6C3}">
      <dgm:prSet/>
      <dgm:spPr/>
      <dgm:t>
        <a:bodyPr/>
        <a:lstStyle/>
        <a:p>
          <a:endParaRPr lang="en-US"/>
        </a:p>
      </dgm:t>
    </dgm:pt>
    <dgm:pt modelId="{B090636F-3949-425C-80FE-CCFF6DE674E5}" type="pres">
      <dgm:prSet presAssocID="{CB48E378-219F-40AE-B009-7CCBB59F7DB5}" presName="matrix" presStyleCnt="0">
        <dgm:presLayoutVars>
          <dgm:chMax val="1"/>
          <dgm:dir/>
          <dgm:resizeHandles val="exact"/>
        </dgm:presLayoutVars>
      </dgm:prSet>
      <dgm:spPr/>
    </dgm:pt>
    <dgm:pt modelId="{24EB0956-056A-4C80-9520-2817A24482A8}" type="pres">
      <dgm:prSet presAssocID="{CB48E378-219F-40AE-B009-7CCBB59F7DB5}" presName="diamond" presStyleLbl="bgShp" presStyleIdx="0" presStyleCnt="1"/>
      <dgm:spPr/>
    </dgm:pt>
    <dgm:pt modelId="{E849F6CC-2856-4266-AB1A-E88110DFE2B6}" type="pres">
      <dgm:prSet presAssocID="{CB48E378-219F-40AE-B009-7CCBB59F7DB5}" presName="quad1" presStyleLbl="node1" presStyleIdx="0" presStyleCnt="4" custScaleX="111815" custLinFactNeighborX="-15656" custLinFactNeighborY="487">
        <dgm:presLayoutVars>
          <dgm:chMax val="0"/>
          <dgm:chPref val="0"/>
          <dgm:bulletEnabled val="1"/>
        </dgm:presLayoutVars>
      </dgm:prSet>
      <dgm:spPr/>
    </dgm:pt>
    <dgm:pt modelId="{09BEF626-7D58-4FD4-AF39-6E6965097608}" type="pres">
      <dgm:prSet presAssocID="{CB48E378-219F-40AE-B009-7CCBB59F7DB5}" presName="quad2" presStyleLbl="node1" presStyleIdx="1" presStyleCnt="4" custScaleX="113767" custLinFactNeighborX="3037" custLinFactNeighborY="0">
        <dgm:presLayoutVars>
          <dgm:chMax val="0"/>
          <dgm:chPref val="0"/>
          <dgm:bulletEnabled val="1"/>
        </dgm:presLayoutVars>
      </dgm:prSet>
      <dgm:spPr/>
    </dgm:pt>
    <dgm:pt modelId="{76B2855D-7702-4550-B71B-63FCBC6DC3FF}" type="pres">
      <dgm:prSet presAssocID="{CB48E378-219F-40AE-B009-7CCBB59F7DB5}" presName="quad3" presStyleLbl="node1" presStyleIdx="2" presStyleCnt="4" custScaleX="110840" custLinFactNeighborX="-17073" custLinFactNeighborY="2883">
        <dgm:presLayoutVars>
          <dgm:chMax val="0"/>
          <dgm:chPref val="0"/>
          <dgm:bulletEnabled val="1"/>
        </dgm:presLayoutVars>
      </dgm:prSet>
      <dgm:spPr/>
    </dgm:pt>
    <dgm:pt modelId="{3A24DBE5-FCC0-4063-B067-C9508309A342}" type="pres">
      <dgm:prSet presAssocID="{CB48E378-219F-40AE-B009-7CCBB59F7DB5}" presName="quad4" presStyleLbl="node1" presStyleIdx="3" presStyleCnt="4" custScaleX="111815">
        <dgm:presLayoutVars>
          <dgm:chMax val="0"/>
          <dgm:chPref val="0"/>
          <dgm:bulletEnabled val="1"/>
        </dgm:presLayoutVars>
      </dgm:prSet>
      <dgm:spPr/>
    </dgm:pt>
  </dgm:ptLst>
  <dgm:cxnLst>
    <dgm:cxn modelId="{FD73BC0C-C917-4B63-AC8D-52DD69509225}" type="presOf" srcId="{CEF3A1E6-8268-429B-9198-08AAB570DEDD}" destId="{3A24DBE5-FCC0-4063-B067-C9508309A342}" srcOrd="0" destOrd="0" presId="urn:microsoft.com/office/officeart/2005/8/layout/matrix3"/>
    <dgm:cxn modelId="{9EB1E428-7CAF-4A35-A286-9EEC5B25B633}" srcId="{CB48E378-219F-40AE-B009-7CCBB59F7DB5}" destId="{E19FDE2D-6298-4391-BAB8-32850EFC9BCB}" srcOrd="0" destOrd="0" parTransId="{72A40631-4D22-48E4-A0B3-F9F9C8BF2E22}" sibTransId="{FB0AC2C0-AE32-476B-9D5A-10E6313AC1B0}"/>
    <dgm:cxn modelId="{A9020D2A-AD4F-4F99-9EEF-57DD74F8DCDC}" srcId="{CB48E378-219F-40AE-B009-7CCBB59F7DB5}" destId="{22426F28-1677-42D2-9C80-8226C8FC7014}" srcOrd="2" destOrd="0" parTransId="{77E69A64-AEEA-4BF3-8BFC-638C838EAD46}" sibTransId="{D4E0351A-33C1-4A43-9B41-4A54504F5E4D}"/>
    <dgm:cxn modelId="{3723CB2F-F47D-48EE-8727-0A79D76E88EE}" type="presOf" srcId="{22426F28-1677-42D2-9C80-8226C8FC7014}" destId="{76B2855D-7702-4550-B71B-63FCBC6DC3FF}" srcOrd="0" destOrd="0" presId="urn:microsoft.com/office/officeart/2005/8/layout/matrix3"/>
    <dgm:cxn modelId="{9DB69762-AB6A-4CAB-8A00-DDCB970C5B27}" type="presOf" srcId="{68C78242-53C6-4C3B-8947-1598612ED1FF}" destId="{09BEF626-7D58-4FD4-AF39-6E6965097608}" srcOrd="0" destOrd="0" presId="urn:microsoft.com/office/officeart/2005/8/layout/matrix3"/>
    <dgm:cxn modelId="{A5ECCB4D-D330-4FE3-9F05-5909452CE721}" type="presOf" srcId="{E19FDE2D-6298-4391-BAB8-32850EFC9BCB}" destId="{E849F6CC-2856-4266-AB1A-E88110DFE2B6}" srcOrd="0" destOrd="0" presId="urn:microsoft.com/office/officeart/2005/8/layout/matrix3"/>
    <dgm:cxn modelId="{5BEE0C7D-D31C-41A2-903D-DC5B62CEE6C3}" srcId="{CB48E378-219F-40AE-B009-7CCBB59F7DB5}" destId="{CEF3A1E6-8268-429B-9198-08AAB570DEDD}" srcOrd="3" destOrd="0" parTransId="{F8B3DA42-FEF0-4B3B-AF3D-7D96FEED3994}" sibTransId="{E8ED3CE0-C241-4AEA-9CDE-B735BD707FEA}"/>
    <dgm:cxn modelId="{CF0F0D7D-B75A-415A-9142-97755E1F2CE6}" srcId="{CB48E378-219F-40AE-B009-7CCBB59F7DB5}" destId="{68C78242-53C6-4C3B-8947-1598612ED1FF}" srcOrd="1" destOrd="0" parTransId="{DDAED50E-EEC1-4394-AA6D-0F7233E0C2BC}" sibTransId="{56AE937A-05B7-4992-A539-2A9BB1E492C7}"/>
    <dgm:cxn modelId="{231C95A0-7181-41B7-96C1-B86E242956D0}" type="presOf" srcId="{CB48E378-219F-40AE-B009-7CCBB59F7DB5}" destId="{B090636F-3949-425C-80FE-CCFF6DE674E5}" srcOrd="0" destOrd="0" presId="urn:microsoft.com/office/officeart/2005/8/layout/matrix3"/>
    <dgm:cxn modelId="{B69E7531-5422-4386-B153-4D40B5BB1112}" type="presParOf" srcId="{B090636F-3949-425C-80FE-CCFF6DE674E5}" destId="{24EB0956-056A-4C80-9520-2817A24482A8}" srcOrd="0" destOrd="0" presId="urn:microsoft.com/office/officeart/2005/8/layout/matrix3"/>
    <dgm:cxn modelId="{750A63C5-8F78-40F3-8AC5-ECF8B0B4B01F}" type="presParOf" srcId="{B090636F-3949-425C-80FE-CCFF6DE674E5}" destId="{E849F6CC-2856-4266-AB1A-E88110DFE2B6}" srcOrd="1" destOrd="0" presId="urn:microsoft.com/office/officeart/2005/8/layout/matrix3"/>
    <dgm:cxn modelId="{62D67374-1962-4E4D-9D56-97FB037EFFCF}" type="presParOf" srcId="{B090636F-3949-425C-80FE-CCFF6DE674E5}" destId="{09BEF626-7D58-4FD4-AF39-6E6965097608}" srcOrd="2" destOrd="0" presId="urn:microsoft.com/office/officeart/2005/8/layout/matrix3"/>
    <dgm:cxn modelId="{51E11BA9-C655-4165-B3AC-E7268CC3126C}" type="presParOf" srcId="{B090636F-3949-425C-80FE-CCFF6DE674E5}" destId="{76B2855D-7702-4550-B71B-63FCBC6DC3FF}" srcOrd="3" destOrd="0" presId="urn:microsoft.com/office/officeart/2005/8/layout/matrix3"/>
    <dgm:cxn modelId="{A20B3D19-8D04-446A-B8A6-F67B9DC21A1E}" type="presParOf" srcId="{B090636F-3949-425C-80FE-CCFF6DE674E5}" destId="{3A24DBE5-FCC0-4063-B067-C9508309A34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61883-7CEA-4CDD-BBCE-58F22CE8F9E9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DE17-CF81-401A-8B24-787BCD4FEE33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b="1" kern="1200" dirty="0"/>
            <a:t>Steps</a:t>
          </a:r>
        </a:p>
      </dsp:txBody>
      <dsp:txXfrm>
        <a:off x="0" y="0"/>
        <a:ext cx="2103120" cy="4351338"/>
      </dsp:txXfrm>
    </dsp:sp>
    <dsp:sp modelId="{CEA17EE6-B0BC-4943-BA70-33449925B27D}">
      <dsp:nvSpPr>
        <dsp:cNvPr id="0" name=""/>
        <dsp:cNvSpPr/>
      </dsp:nvSpPr>
      <dsp:spPr>
        <a:xfrm>
          <a:off x="2260854" y="67989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Dividing the Image</a:t>
          </a:r>
        </a:p>
      </dsp:txBody>
      <dsp:txXfrm>
        <a:off x="2260854" y="67989"/>
        <a:ext cx="8254746" cy="1359793"/>
      </dsp:txXfrm>
    </dsp:sp>
    <dsp:sp modelId="{2E44E509-71EA-43E7-A431-F7223235387A}">
      <dsp:nvSpPr>
        <dsp:cNvPr id="0" name=""/>
        <dsp:cNvSpPr/>
      </dsp:nvSpPr>
      <dsp:spPr>
        <a:xfrm>
          <a:off x="2103120" y="14277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2F31F-B230-4581-A9AC-07739A042C75}">
      <dsp:nvSpPr>
        <dsp:cNvPr id="0" name=""/>
        <dsp:cNvSpPr/>
      </dsp:nvSpPr>
      <dsp:spPr>
        <a:xfrm>
          <a:off x="2260854" y="1495772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Bounding Box Prediction</a:t>
          </a:r>
        </a:p>
      </dsp:txBody>
      <dsp:txXfrm>
        <a:off x="2260854" y="1495772"/>
        <a:ext cx="8254746" cy="1359793"/>
      </dsp:txXfrm>
    </dsp:sp>
    <dsp:sp modelId="{A8C2646E-B85C-455F-AD42-93F02F4982C8}">
      <dsp:nvSpPr>
        <dsp:cNvPr id="0" name=""/>
        <dsp:cNvSpPr/>
      </dsp:nvSpPr>
      <dsp:spPr>
        <a:xfrm>
          <a:off x="2103120" y="2855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C08F0-6E9E-4118-8AAD-19625AAD5765}">
      <dsp:nvSpPr>
        <dsp:cNvPr id="0" name=""/>
        <dsp:cNvSpPr/>
      </dsp:nvSpPr>
      <dsp:spPr>
        <a:xfrm>
          <a:off x="2260854" y="2923555"/>
          <a:ext cx="8254746" cy="135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t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Class Prediction</a:t>
          </a:r>
        </a:p>
      </dsp:txBody>
      <dsp:txXfrm>
        <a:off x="2260854" y="2923555"/>
        <a:ext cx="8254746" cy="1359793"/>
      </dsp:txXfrm>
    </dsp:sp>
    <dsp:sp modelId="{11CA60DC-C6FE-4628-B99F-5D88289B282B}">
      <dsp:nvSpPr>
        <dsp:cNvPr id="0" name=""/>
        <dsp:cNvSpPr/>
      </dsp:nvSpPr>
      <dsp:spPr>
        <a:xfrm>
          <a:off x="2103120" y="428334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4656B-06B7-4551-A9C2-422FD9C4DC7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A5AE8-9811-46FF-B241-D4B9083DFC22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Wide range Gas Detection </a:t>
          </a:r>
        </a:p>
      </dsp:txBody>
      <dsp:txXfrm>
        <a:off x="0" y="2703"/>
        <a:ext cx="6900512" cy="921789"/>
      </dsp:txXfrm>
    </dsp:sp>
    <dsp:sp modelId="{5F424AB7-3F09-47D1-9C8A-99695224A98B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63EE5-345D-4775-BA93-B05DD28771D9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Cost-Effective</a:t>
          </a:r>
        </a:p>
      </dsp:txBody>
      <dsp:txXfrm>
        <a:off x="0" y="924492"/>
        <a:ext cx="6900512" cy="921789"/>
      </dsp:txXfrm>
    </dsp:sp>
    <dsp:sp modelId="{13B0F207-320F-4A98-AA1A-15A4B065AD30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6FD57-C1AC-4FC7-AD20-28D1512C910E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High Sensitivity</a:t>
          </a:r>
        </a:p>
      </dsp:txBody>
      <dsp:txXfrm>
        <a:off x="0" y="1846281"/>
        <a:ext cx="6900512" cy="921789"/>
      </dsp:txXfrm>
    </dsp:sp>
    <dsp:sp modelId="{6B34C6AA-D817-4F2A-B49C-06FDD82BE7A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22A38-36C8-43E8-A796-271D6D5014C8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Easy to Use</a:t>
          </a:r>
        </a:p>
      </dsp:txBody>
      <dsp:txXfrm>
        <a:off x="0" y="2768070"/>
        <a:ext cx="6900512" cy="921789"/>
      </dsp:txXfrm>
    </dsp:sp>
    <dsp:sp modelId="{94206AA4-0FB5-4100-8039-579B18A10BB9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B6921-67D6-4185-BFB1-42B35CC7C597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Reliable</a:t>
          </a:r>
        </a:p>
      </dsp:txBody>
      <dsp:txXfrm>
        <a:off x="0" y="3689859"/>
        <a:ext cx="6900512" cy="921789"/>
      </dsp:txXfrm>
    </dsp:sp>
    <dsp:sp modelId="{F5E105D3-12EB-44BC-9386-CB633F3DB97A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503F3-CEBE-4A17-8E7D-92F63AD529F7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Low Power Consumption</a:t>
          </a:r>
        </a:p>
      </dsp:txBody>
      <dsp:txXfrm>
        <a:off x="0" y="4611648"/>
        <a:ext cx="6900512" cy="9217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F1DCE-4636-4C73-8A8E-5790BC493837}">
      <dsp:nvSpPr>
        <dsp:cNvPr id="0" name=""/>
        <dsp:cNvSpPr/>
      </dsp:nvSpPr>
      <dsp:spPr>
        <a:xfrm>
          <a:off x="153820" y="612279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6EE97-A79E-4509-BF44-292EB3964181}">
      <dsp:nvSpPr>
        <dsp:cNvPr id="0" name=""/>
        <dsp:cNvSpPr/>
      </dsp:nvSpPr>
      <dsp:spPr>
        <a:xfrm>
          <a:off x="434362" y="892821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65F21-6ABC-47D5-917B-4F8FCD978556}">
      <dsp:nvSpPr>
        <dsp:cNvPr id="0" name=""/>
        <dsp:cNvSpPr/>
      </dsp:nvSpPr>
      <dsp:spPr>
        <a:xfrm>
          <a:off x="1776002" y="61227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High Performance</a:t>
          </a:r>
        </a:p>
      </dsp:txBody>
      <dsp:txXfrm>
        <a:off x="1776002" y="612279"/>
        <a:ext cx="3148942" cy="1335915"/>
      </dsp:txXfrm>
    </dsp:sp>
    <dsp:sp modelId="{1A0F4C6E-811A-4F21-ACB5-AF94796B7AF3}">
      <dsp:nvSpPr>
        <dsp:cNvPr id="0" name=""/>
        <dsp:cNvSpPr/>
      </dsp:nvSpPr>
      <dsp:spPr>
        <a:xfrm>
          <a:off x="5473624" y="612279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69F6A-8ABA-44CE-A116-32B958B60FB5}">
      <dsp:nvSpPr>
        <dsp:cNvPr id="0" name=""/>
        <dsp:cNvSpPr/>
      </dsp:nvSpPr>
      <dsp:spPr>
        <a:xfrm>
          <a:off x="5754166" y="892821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2BD42-5BA4-4E65-A5EF-E80531D5A442}">
      <dsp:nvSpPr>
        <dsp:cNvPr id="0" name=""/>
        <dsp:cNvSpPr/>
      </dsp:nvSpPr>
      <dsp:spPr>
        <a:xfrm>
          <a:off x="7095806" y="61227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Low energy consumption</a:t>
          </a:r>
        </a:p>
      </dsp:txBody>
      <dsp:txXfrm>
        <a:off x="7095806" y="612279"/>
        <a:ext cx="3148942" cy="1335915"/>
      </dsp:txXfrm>
    </dsp:sp>
    <dsp:sp modelId="{3F65EF9B-220C-4D5D-8243-EB35CACFA4F2}">
      <dsp:nvSpPr>
        <dsp:cNvPr id="0" name=""/>
        <dsp:cNvSpPr/>
      </dsp:nvSpPr>
      <dsp:spPr>
        <a:xfrm>
          <a:off x="153820" y="274625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9B6E2-6415-43FA-8376-8B09AFE33910}">
      <dsp:nvSpPr>
        <dsp:cNvPr id="0" name=""/>
        <dsp:cNvSpPr/>
      </dsp:nvSpPr>
      <dsp:spPr>
        <a:xfrm>
          <a:off x="434362" y="3026792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7F76A-5C5D-44ED-8857-1AC341AE55A4}">
      <dsp:nvSpPr>
        <dsp:cNvPr id="0" name=""/>
        <dsp:cNvSpPr/>
      </dsp:nvSpPr>
      <dsp:spPr>
        <a:xfrm>
          <a:off x="1658972" y="2746250"/>
          <a:ext cx="3383003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Extensive connectivity options </a:t>
          </a:r>
        </a:p>
      </dsp:txBody>
      <dsp:txXfrm>
        <a:off x="1658972" y="2746250"/>
        <a:ext cx="3383003" cy="1335915"/>
      </dsp:txXfrm>
    </dsp:sp>
    <dsp:sp modelId="{F23943BD-5994-4BEE-BE0B-D02DCB7B5167}">
      <dsp:nvSpPr>
        <dsp:cNvPr id="0" name=""/>
        <dsp:cNvSpPr/>
      </dsp:nvSpPr>
      <dsp:spPr>
        <a:xfrm>
          <a:off x="5590654" y="274625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16789-61F4-41BA-874D-72F8AAE4016E}">
      <dsp:nvSpPr>
        <dsp:cNvPr id="0" name=""/>
        <dsp:cNvSpPr/>
      </dsp:nvSpPr>
      <dsp:spPr>
        <a:xfrm>
          <a:off x="5871197" y="3026792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C1717-72D1-4FF6-B5C4-C8710A15F199}">
      <dsp:nvSpPr>
        <dsp:cNvPr id="0" name=""/>
        <dsp:cNvSpPr/>
      </dsp:nvSpPr>
      <dsp:spPr>
        <a:xfrm>
          <a:off x="7212837" y="274625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Rich Peripheral Set</a:t>
          </a:r>
        </a:p>
      </dsp:txBody>
      <dsp:txXfrm>
        <a:off x="7212837" y="2746250"/>
        <a:ext cx="3148942" cy="13359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A87B7-25C7-4122-92A7-45112C0B9B2B}">
      <dsp:nvSpPr>
        <dsp:cNvPr id="0" name=""/>
        <dsp:cNvSpPr/>
      </dsp:nvSpPr>
      <dsp:spPr>
        <a:xfrm>
          <a:off x="1857595" y="172408"/>
          <a:ext cx="1441831" cy="13421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05C76-0AE8-4137-816F-CB6D127A8904}">
      <dsp:nvSpPr>
        <dsp:cNvPr id="0" name=""/>
        <dsp:cNvSpPr/>
      </dsp:nvSpPr>
      <dsp:spPr>
        <a:xfrm>
          <a:off x="391985" y="205662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User-friendly interface</a:t>
          </a:r>
        </a:p>
      </dsp:txBody>
      <dsp:txXfrm>
        <a:off x="391985" y="2056628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E433AC-9AFD-4762-AEEA-BC61BC8E4B6A}">
      <dsp:nvSpPr>
        <dsp:cNvPr id="0" name=""/>
        <dsp:cNvSpPr/>
      </dsp:nvSpPr>
      <dsp:spPr>
        <a:xfrm>
          <a:off x="9242" y="1346949"/>
          <a:ext cx="2762398" cy="1657439"/>
        </a:xfrm>
        <a:prstGeom prst="homePlate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</a:rPr>
            <a:t>Into</a:t>
          </a:r>
          <a:br>
            <a:rPr lang="en-US" sz="3300" kern="1200" dirty="0">
              <a:solidFill>
                <a:schemeClr val="tx1"/>
              </a:solidFill>
            </a:rPr>
          </a:br>
          <a:r>
            <a:rPr lang="en-US" sz="3300" kern="1200" dirty="0">
              <a:solidFill>
                <a:schemeClr val="tx1"/>
              </a:solidFill>
            </a:rPr>
            <a:t>S X S gird</a:t>
          </a:r>
        </a:p>
      </dsp:txBody>
      <dsp:txXfrm>
        <a:off x="9242" y="1346949"/>
        <a:ext cx="2348038" cy="1657439"/>
      </dsp:txXfrm>
    </dsp:sp>
    <dsp:sp modelId="{781A177D-E48F-4995-8DD8-1628C77D1C97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047880" y="1970146"/>
        <a:ext cx="409940" cy="411044"/>
      </dsp:txXfrm>
    </dsp:sp>
    <dsp:sp modelId="{E07DCB30-CA92-4441-9E5B-7BB783AFC011}">
      <dsp:nvSpPr>
        <dsp:cNvPr id="0" name=""/>
        <dsp:cNvSpPr/>
      </dsp:nvSpPr>
      <dsp:spPr>
        <a:xfrm>
          <a:off x="3876600" y="1346949"/>
          <a:ext cx="2762398" cy="1657439"/>
        </a:xfrm>
        <a:prstGeom prst="homePlate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tx1"/>
              </a:solidFill>
            </a:rPr>
            <a:t>Cells</a:t>
          </a:r>
        </a:p>
      </dsp:txBody>
      <dsp:txXfrm>
        <a:off x="3876600" y="1346949"/>
        <a:ext cx="2348038" cy="1657439"/>
      </dsp:txXfrm>
    </dsp:sp>
    <dsp:sp modelId="{1FADB726-5CD4-41DD-B85B-813FB964A0F4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915239" y="1970146"/>
        <a:ext cx="409940" cy="411044"/>
      </dsp:txXfrm>
    </dsp:sp>
    <dsp:sp modelId="{5957ADC6-E7F1-43C3-AD63-4BDFF22B669E}">
      <dsp:nvSpPr>
        <dsp:cNvPr id="0" name=""/>
        <dsp:cNvSpPr/>
      </dsp:nvSpPr>
      <dsp:spPr>
        <a:xfrm>
          <a:off x="7743958" y="1346949"/>
          <a:ext cx="2762398" cy="1657439"/>
        </a:xfrm>
        <a:prstGeom prst="homePlate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</a:rPr>
            <a:t>Cell</a:t>
          </a:r>
          <a:br>
            <a:rPr lang="en-US" sz="3300" kern="1200" dirty="0">
              <a:solidFill>
                <a:schemeClr val="tx1"/>
              </a:solidFill>
            </a:rPr>
          </a:br>
          <a:r>
            <a:rPr lang="en-US" sz="3300" kern="1200" dirty="0">
              <a:solidFill>
                <a:schemeClr val="tx1"/>
              </a:solidFill>
            </a:rPr>
            <a:t>detects </a:t>
          </a:r>
          <a:br>
            <a:rPr lang="en-US" sz="3300" kern="1200" dirty="0">
              <a:solidFill>
                <a:schemeClr val="tx1"/>
              </a:solidFill>
            </a:rPr>
          </a:br>
          <a:r>
            <a:rPr lang="en-US" sz="3300" kern="1200" dirty="0">
              <a:solidFill>
                <a:schemeClr val="tx1"/>
              </a:solidFill>
            </a:rPr>
            <a:t>object</a:t>
          </a:r>
        </a:p>
      </dsp:txBody>
      <dsp:txXfrm>
        <a:off x="7743958" y="1346949"/>
        <a:ext cx="2348038" cy="1657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00AE6-D148-4AC4-BF5F-ADA049027BC4}">
      <dsp:nvSpPr>
        <dsp:cNvPr id="0" name=""/>
        <dsp:cNvSpPr/>
      </dsp:nvSpPr>
      <dsp:spPr>
        <a:xfrm>
          <a:off x="89434" y="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Setup YOLOV8 </a:t>
          </a:r>
        </a:p>
      </dsp:txBody>
      <dsp:txXfrm>
        <a:off x="118001" y="28567"/>
        <a:ext cx="5091953" cy="918226"/>
      </dsp:txXfrm>
    </dsp:sp>
    <dsp:sp modelId="{09003CFE-CCF0-4274-9CBC-0ABF2D13727D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Collecting dataset </a:t>
          </a:r>
        </a:p>
      </dsp:txBody>
      <dsp:txXfrm>
        <a:off x="495927" y="1139393"/>
        <a:ext cx="5100081" cy="918226"/>
      </dsp:txXfrm>
    </dsp:sp>
    <dsp:sp modelId="{BB0C6AC3-FEBB-4279-AB5F-B665595B2763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Annotation or Labeling images</a:t>
          </a:r>
        </a:p>
      </dsp:txBody>
      <dsp:txXfrm>
        <a:off x="963286" y="2250220"/>
        <a:ext cx="5100081" cy="918226"/>
      </dsp:txXfrm>
    </dsp:sp>
    <dsp:sp modelId="{8D8E4F0F-8137-45CD-9609-E1929DB8EFB8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Yaml</a:t>
          </a:r>
          <a:r>
            <a:rPr lang="en-US" sz="4000" kern="1200" dirty="0"/>
            <a:t> file </a:t>
          </a:r>
        </a:p>
      </dsp:txBody>
      <dsp:txXfrm>
        <a:off x="1430646" y="3361047"/>
        <a:ext cx="5100081" cy="918226"/>
      </dsp:txXfrm>
    </dsp:sp>
    <dsp:sp modelId="{648796C9-5166-4CDD-A2B8-9DE422E233DB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Prediction results images</a:t>
          </a:r>
        </a:p>
      </dsp:txBody>
      <dsp:txXfrm>
        <a:off x="1898006" y="4471873"/>
        <a:ext cx="5100081" cy="918226"/>
      </dsp:txXfrm>
    </dsp:sp>
    <dsp:sp modelId="{E546E4D5-2AD9-458A-98D5-83C3A5060947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767221" y="712554"/>
        <a:ext cx="348692" cy="477073"/>
      </dsp:txXfrm>
    </dsp:sp>
    <dsp:sp modelId="{A4F9C52D-3C9D-4DD5-B6A7-632505352547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34581" y="1823381"/>
        <a:ext cx="348692" cy="477073"/>
      </dsp:txXfrm>
    </dsp:sp>
    <dsp:sp modelId="{9F2E75F8-2518-4064-BF70-26CBDCD650E7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01941" y="2917952"/>
        <a:ext cx="348692" cy="477073"/>
      </dsp:txXfrm>
    </dsp:sp>
    <dsp:sp modelId="{505F4DC6-9BC8-43A1-A522-93A393C345AE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169301" y="4039616"/>
        <a:ext cx="348692" cy="4770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72F6-02E6-4A33-B171-91372DC1AE74}">
      <dsp:nvSpPr>
        <dsp:cNvPr id="0" name=""/>
        <dsp:cNvSpPr/>
      </dsp:nvSpPr>
      <dsp:spPr>
        <a:xfrm>
          <a:off x="0" y="647426"/>
          <a:ext cx="7574877" cy="113358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2956AA-DAB9-4484-9C86-0A437C6AEEC5}">
      <dsp:nvSpPr>
        <dsp:cNvPr id="0" name=""/>
        <dsp:cNvSpPr/>
      </dsp:nvSpPr>
      <dsp:spPr>
        <a:xfrm>
          <a:off x="451965" y="1105467"/>
          <a:ext cx="623469" cy="623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4D46D8-4821-44E6-84C0-22B18412B098}">
      <dsp:nvSpPr>
        <dsp:cNvPr id="0" name=""/>
        <dsp:cNvSpPr/>
      </dsp:nvSpPr>
      <dsp:spPr>
        <a:xfrm>
          <a:off x="1393777" y="488266"/>
          <a:ext cx="5270928" cy="1709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1" tIns="119971" rIns="119971" bIns="119971" numCol="1" spcCol="1270" anchor="ctr" anchorCtr="0">
          <a:noAutofit/>
        </a:bodyPr>
        <a:lstStyle/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Safety detection </a:t>
          </a:r>
        </a:p>
      </dsp:txBody>
      <dsp:txXfrm>
        <a:off x="1393777" y="488266"/>
        <a:ext cx="5270928" cy="1709881"/>
      </dsp:txXfrm>
    </dsp:sp>
    <dsp:sp modelId="{B2755B88-3287-4D47-8444-557512E38BC7}">
      <dsp:nvSpPr>
        <dsp:cNvPr id="0" name=""/>
        <dsp:cNvSpPr/>
      </dsp:nvSpPr>
      <dsp:spPr>
        <a:xfrm>
          <a:off x="0" y="2019325"/>
          <a:ext cx="7574877" cy="113358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F6DC15-3F9B-45E7-8657-21A36BDF4209}">
      <dsp:nvSpPr>
        <dsp:cNvPr id="0" name=""/>
        <dsp:cNvSpPr/>
      </dsp:nvSpPr>
      <dsp:spPr>
        <a:xfrm>
          <a:off x="342658" y="2371098"/>
          <a:ext cx="623469" cy="623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88AC69-43A8-4E72-B883-E1DAD879A0BC}">
      <dsp:nvSpPr>
        <dsp:cNvPr id="0" name=""/>
        <dsp:cNvSpPr/>
      </dsp:nvSpPr>
      <dsp:spPr>
        <a:xfrm>
          <a:off x="1309285" y="2116042"/>
          <a:ext cx="6265591" cy="1133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1" tIns="119971" rIns="119971" bIns="119971" numCol="1" spcCol="1270" anchor="ctr" anchorCtr="0">
          <a:noAutofit/>
        </a:bodyPr>
        <a:lstStyle/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Quality Inspection</a:t>
          </a:r>
        </a:p>
      </dsp:txBody>
      <dsp:txXfrm>
        <a:off x="1309285" y="2116042"/>
        <a:ext cx="6265591" cy="1133580"/>
      </dsp:txXfrm>
    </dsp:sp>
    <dsp:sp modelId="{2ECCAA55-7903-4306-9C75-FE27BD18D818}">
      <dsp:nvSpPr>
        <dsp:cNvPr id="0" name=""/>
        <dsp:cNvSpPr/>
      </dsp:nvSpPr>
      <dsp:spPr>
        <a:xfrm>
          <a:off x="0" y="3683921"/>
          <a:ext cx="7574877" cy="11335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360F76-A826-4ACC-A7D8-D85F4959A686}">
      <dsp:nvSpPr>
        <dsp:cNvPr id="0" name=""/>
        <dsp:cNvSpPr/>
      </dsp:nvSpPr>
      <dsp:spPr>
        <a:xfrm>
          <a:off x="372155" y="3877814"/>
          <a:ext cx="623469" cy="6234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09E0AA-C512-4425-9F4A-BA58F8A16ECB}">
      <dsp:nvSpPr>
        <dsp:cNvPr id="0" name=""/>
        <dsp:cNvSpPr/>
      </dsp:nvSpPr>
      <dsp:spPr>
        <a:xfrm>
          <a:off x="1364109" y="3349220"/>
          <a:ext cx="5859330" cy="1680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1" tIns="119971" rIns="119971" bIns="119971" numCol="1" spcCol="1270" anchor="ctr" anchorCtr="0">
          <a:noAutofit/>
        </a:bodyPr>
        <a:lstStyle/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kern="1200" dirty="0"/>
            <a:t>Crowd detection</a:t>
          </a:r>
        </a:p>
      </dsp:txBody>
      <dsp:txXfrm>
        <a:off x="1364109" y="3349220"/>
        <a:ext cx="5859330" cy="16806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9C08B-6BB8-4F7C-B78C-FE6AF381BF7D}">
      <dsp:nvSpPr>
        <dsp:cNvPr id="0" name=""/>
        <dsp:cNvSpPr/>
      </dsp:nvSpPr>
      <dsp:spPr>
        <a:xfrm>
          <a:off x="0" y="671"/>
          <a:ext cx="525780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ECFFB-905E-4D19-941C-218077369059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8E820-42BB-4571-BB3F-27E264026FC3}">
      <dsp:nvSpPr>
        <dsp:cNvPr id="0" name=""/>
        <dsp:cNvSpPr/>
      </dsp:nvSpPr>
      <dsp:spPr>
        <a:xfrm>
          <a:off x="1816103" y="671"/>
          <a:ext cx="344169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Product detection</a:t>
          </a:r>
        </a:p>
      </dsp:txBody>
      <dsp:txXfrm>
        <a:off x="1816103" y="671"/>
        <a:ext cx="3441696" cy="1572384"/>
      </dsp:txXfrm>
    </dsp:sp>
    <dsp:sp modelId="{2625EE68-9932-4C40-9093-BC19665392FA}">
      <dsp:nvSpPr>
        <dsp:cNvPr id="0" name=""/>
        <dsp:cNvSpPr/>
      </dsp:nvSpPr>
      <dsp:spPr>
        <a:xfrm>
          <a:off x="0" y="1966151"/>
          <a:ext cx="525780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8F6BF-C9E3-43EB-9CF0-14FEFAAFB1F6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A4B4A-9DBD-4FF8-8D48-5F831B30C9BC}">
      <dsp:nvSpPr>
        <dsp:cNvPr id="0" name=""/>
        <dsp:cNvSpPr/>
      </dsp:nvSpPr>
      <dsp:spPr>
        <a:xfrm>
          <a:off x="1816103" y="1966151"/>
          <a:ext cx="344169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Product counting</a:t>
          </a:r>
        </a:p>
      </dsp:txBody>
      <dsp:txXfrm>
        <a:off x="1816103" y="1966151"/>
        <a:ext cx="3441696" cy="1572384"/>
      </dsp:txXfrm>
    </dsp:sp>
    <dsp:sp modelId="{837E7970-FE25-43DA-8EFC-F359AB4405EF}">
      <dsp:nvSpPr>
        <dsp:cNvPr id="0" name=""/>
        <dsp:cNvSpPr/>
      </dsp:nvSpPr>
      <dsp:spPr>
        <a:xfrm>
          <a:off x="0" y="3931632"/>
          <a:ext cx="525780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8280E-1BEC-4855-9686-11EC94173DB3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0A147-8615-4780-9DBE-27AE3D527AD6}">
      <dsp:nvSpPr>
        <dsp:cNvPr id="0" name=""/>
        <dsp:cNvSpPr/>
      </dsp:nvSpPr>
      <dsp:spPr>
        <a:xfrm>
          <a:off x="1816103" y="3931632"/>
          <a:ext cx="344169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Defect detection</a:t>
          </a:r>
        </a:p>
      </dsp:txBody>
      <dsp:txXfrm>
        <a:off x="1816103" y="3931632"/>
        <a:ext cx="3441696" cy="15723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DA01B-D365-4E51-AED6-A6E3A201B667}">
      <dsp:nvSpPr>
        <dsp:cNvPr id="0" name=""/>
        <dsp:cNvSpPr/>
      </dsp:nvSpPr>
      <dsp:spPr>
        <a:xfrm>
          <a:off x="1953914" y="29092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49358-1769-4A82-934D-D00DCAEFE15D}">
      <dsp:nvSpPr>
        <dsp:cNvPr id="0" name=""/>
        <dsp:cNvSpPr/>
      </dsp:nvSpPr>
      <dsp:spPr>
        <a:xfrm>
          <a:off x="765914" y="2776878"/>
          <a:ext cx="432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Warning System for Gas Leaks</a:t>
          </a:r>
          <a:r>
            <a:rPr lang="en-US" sz="2000" b="0" i="0" kern="1200" baseline="0" dirty="0"/>
            <a:t>: To detect gas leaks and send real-time warnings to prevent potential accidents or health hazards to factory personnel</a:t>
          </a:r>
          <a:r>
            <a:rPr lang="en-US" sz="1500" b="0" i="0" kern="1200" baseline="0" dirty="0"/>
            <a:t>.</a:t>
          </a:r>
          <a:endParaRPr lang="en-US" sz="1500" kern="1200" dirty="0"/>
        </a:p>
      </dsp:txBody>
      <dsp:txXfrm>
        <a:off x="765914" y="2776878"/>
        <a:ext cx="4320000" cy="1125000"/>
      </dsp:txXfrm>
    </dsp:sp>
    <dsp:sp modelId="{65A41BCA-61AE-496A-A659-80280631B329}">
      <dsp:nvSpPr>
        <dsp:cNvPr id="0" name=""/>
        <dsp:cNvSpPr/>
      </dsp:nvSpPr>
      <dsp:spPr>
        <a:xfrm>
          <a:off x="7029914" y="29092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5D08B-928E-4778-A1B4-D2DD9B4C8C57}">
      <dsp:nvSpPr>
        <dsp:cNvPr id="0" name=""/>
        <dsp:cNvSpPr/>
      </dsp:nvSpPr>
      <dsp:spPr>
        <a:xfrm>
          <a:off x="5841914" y="2776878"/>
          <a:ext cx="4320000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Temperature and Humidity Control</a:t>
          </a:r>
          <a:r>
            <a:rPr lang="en-US" sz="2000" b="0" i="0" kern="1200" baseline="0" dirty="0"/>
            <a:t>: To monitor temperature and humidity levels within the factory environment to ensure optimal working conditions.</a:t>
          </a:r>
          <a:endParaRPr lang="en-US" sz="2000" kern="1200" dirty="0"/>
        </a:p>
      </dsp:txBody>
      <dsp:txXfrm>
        <a:off x="5841914" y="2776878"/>
        <a:ext cx="4320000" cy="112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B13FC-7C83-4E9E-A4D6-05BA646B062F}">
      <dsp:nvSpPr>
        <dsp:cNvPr id="0" name=""/>
        <dsp:cNvSpPr/>
      </dsp:nvSpPr>
      <dsp:spPr>
        <a:xfrm rot="5400000">
          <a:off x="-279308" y="394376"/>
          <a:ext cx="1862057" cy="1303440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rial Black" panose="020B0A04020102020204" pitchFamily="34" charset="0"/>
            </a:rPr>
            <a:t>1</a:t>
          </a:r>
        </a:p>
      </dsp:txBody>
      <dsp:txXfrm rot="-5400000">
        <a:off x="1" y="766787"/>
        <a:ext cx="1303440" cy="558617"/>
      </dsp:txXfrm>
    </dsp:sp>
    <dsp:sp modelId="{F699C325-42F8-46E5-BE93-05E76A6499AC}">
      <dsp:nvSpPr>
        <dsp:cNvPr id="0" name=""/>
        <dsp:cNvSpPr/>
      </dsp:nvSpPr>
      <dsp:spPr>
        <a:xfrm rot="5400000">
          <a:off x="5905963" y="-4597829"/>
          <a:ext cx="1431722" cy="106367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rial Black" panose="020B0A04020102020204" pitchFamily="34" charset="0"/>
            </a:rPr>
            <a:t>Data Acquisition</a:t>
          </a:r>
          <a:endParaRPr lang="en-US" sz="2800" kern="1200" dirty="0">
            <a:latin typeface="Arial Black" panose="020B0A040201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DHT22 and MQ4 sensors are used to measure temperature, humidity, and gas concentrations.</a:t>
          </a:r>
        </a:p>
      </dsp:txBody>
      <dsp:txXfrm rot="-5400000">
        <a:off x="1303441" y="74584"/>
        <a:ext cx="10566876" cy="1291940"/>
      </dsp:txXfrm>
    </dsp:sp>
    <dsp:sp modelId="{4CD0C06C-458D-4114-A754-4FF1FAB2D970}">
      <dsp:nvSpPr>
        <dsp:cNvPr id="0" name=""/>
        <dsp:cNvSpPr/>
      </dsp:nvSpPr>
      <dsp:spPr>
        <a:xfrm rot="5400000">
          <a:off x="-279308" y="2279960"/>
          <a:ext cx="1862057" cy="1303440"/>
        </a:xfrm>
        <a:prstGeom prst="chevron">
          <a:avLst/>
        </a:prstGeom>
        <a:solidFill>
          <a:schemeClr val="accent3">
            <a:shade val="50000"/>
            <a:hueOff val="-177661"/>
            <a:satOff val="-38386"/>
            <a:lumOff val="36676"/>
            <a:alphaOff val="0"/>
          </a:schemeClr>
        </a:solidFill>
        <a:ln w="19050" cap="flat" cmpd="sng" algn="ctr">
          <a:solidFill>
            <a:schemeClr val="accent3">
              <a:shade val="50000"/>
              <a:hueOff val="-177661"/>
              <a:satOff val="-38386"/>
              <a:lumOff val="36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rial Black" panose="020B0A04020102020204" pitchFamily="34" charset="0"/>
            </a:rPr>
            <a:t>2</a:t>
          </a:r>
        </a:p>
      </dsp:txBody>
      <dsp:txXfrm rot="-5400000">
        <a:off x="1" y="2652371"/>
        <a:ext cx="1303440" cy="558617"/>
      </dsp:txXfrm>
    </dsp:sp>
    <dsp:sp modelId="{ACA80C76-2246-4A4C-882C-FD469AF139F8}">
      <dsp:nvSpPr>
        <dsp:cNvPr id="0" name=""/>
        <dsp:cNvSpPr/>
      </dsp:nvSpPr>
      <dsp:spPr>
        <a:xfrm rot="5400000">
          <a:off x="5819098" y="-2712563"/>
          <a:ext cx="1605452" cy="106367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-177661"/>
              <a:satOff val="-38386"/>
              <a:lumOff val="36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rial Black" panose="020B0A04020102020204" pitchFamily="34" charset="0"/>
            </a:rPr>
            <a:t>STM32 Processing</a:t>
          </a:r>
          <a:endParaRPr lang="en-US" sz="2800" kern="1200" dirty="0">
            <a:latin typeface="Arial Black" panose="020B0A040201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STM32 microcontroller processes and packages the sensor data for transmission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800" kern="1200" dirty="0">
            <a:latin typeface="Arial Black" panose="020B0A04020102020204" pitchFamily="34" charset="0"/>
          </a:endParaRPr>
        </a:p>
      </dsp:txBody>
      <dsp:txXfrm rot="-5400000">
        <a:off x="1303441" y="1881466"/>
        <a:ext cx="10558395" cy="1448708"/>
      </dsp:txXfrm>
    </dsp:sp>
    <dsp:sp modelId="{7578D64D-2A48-4894-BCF8-C4F1AAD1F667}">
      <dsp:nvSpPr>
        <dsp:cNvPr id="0" name=""/>
        <dsp:cNvSpPr/>
      </dsp:nvSpPr>
      <dsp:spPr>
        <a:xfrm rot="5400000">
          <a:off x="-279308" y="4144121"/>
          <a:ext cx="1862057" cy="1303440"/>
        </a:xfrm>
        <a:prstGeom prst="chevron">
          <a:avLst/>
        </a:prstGeom>
        <a:solidFill>
          <a:schemeClr val="accent3">
            <a:shade val="50000"/>
            <a:hueOff val="-177661"/>
            <a:satOff val="-38386"/>
            <a:lumOff val="36676"/>
            <a:alphaOff val="0"/>
          </a:schemeClr>
        </a:solidFill>
        <a:ln w="19050" cap="flat" cmpd="sng" algn="ctr">
          <a:solidFill>
            <a:schemeClr val="accent3">
              <a:shade val="50000"/>
              <a:hueOff val="-177661"/>
              <a:satOff val="-38386"/>
              <a:lumOff val="36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rial Black" panose="020B0A04020102020204" pitchFamily="34" charset="0"/>
            </a:rPr>
            <a:t>3</a:t>
          </a:r>
        </a:p>
      </dsp:txBody>
      <dsp:txXfrm rot="-5400000">
        <a:off x="1" y="4516532"/>
        <a:ext cx="1303440" cy="558617"/>
      </dsp:txXfrm>
    </dsp:sp>
    <dsp:sp modelId="{22A7C22C-297E-4BD1-8FF5-80EBE8329E74}">
      <dsp:nvSpPr>
        <dsp:cNvPr id="0" name=""/>
        <dsp:cNvSpPr/>
      </dsp:nvSpPr>
      <dsp:spPr>
        <a:xfrm rot="5400000">
          <a:off x="5840521" y="-848401"/>
          <a:ext cx="1562606" cy="106367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50000"/>
              <a:hueOff val="-177661"/>
              <a:satOff val="-38386"/>
              <a:lumOff val="36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rial Black" panose="020B0A04020102020204" pitchFamily="34" charset="0"/>
            </a:rPr>
            <a:t>LoRa Modulation</a:t>
          </a:r>
          <a:endParaRPr lang="en-US" sz="2800" kern="1200" dirty="0">
            <a:latin typeface="Arial Black" panose="020B0A040201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Sensor data is modulated using LoRa technology for long-range transmission</a:t>
          </a:r>
        </a:p>
      </dsp:txBody>
      <dsp:txXfrm rot="-5400000">
        <a:off x="1303441" y="3764959"/>
        <a:ext cx="10560487" cy="14100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B13FC-7C83-4E9E-A4D6-05BA646B062F}">
      <dsp:nvSpPr>
        <dsp:cNvPr id="0" name=""/>
        <dsp:cNvSpPr/>
      </dsp:nvSpPr>
      <dsp:spPr>
        <a:xfrm rot="5400000">
          <a:off x="-335412" y="471786"/>
          <a:ext cx="2236083" cy="156525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rial Black" panose="020B0A04020102020204" pitchFamily="34" charset="0"/>
            </a:rPr>
            <a:t>4</a:t>
          </a:r>
        </a:p>
      </dsp:txBody>
      <dsp:txXfrm rot="-5400000">
        <a:off x="1" y="919002"/>
        <a:ext cx="1565258" cy="670825"/>
      </dsp:txXfrm>
    </dsp:sp>
    <dsp:sp modelId="{F699C325-42F8-46E5-BE93-05E76A6499AC}">
      <dsp:nvSpPr>
        <dsp:cNvPr id="0" name=""/>
        <dsp:cNvSpPr/>
      </dsp:nvSpPr>
      <dsp:spPr>
        <a:xfrm rot="5400000">
          <a:off x="5674418" y="-4105330"/>
          <a:ext cx="1719308" cy="9937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latin typeface="Arial Black" panose="020B0A04020102020204" pitchFamily="34" charset="0"/>
            </a:rPr>
            <a:t>Data Transmission</a:t>
          </a:r>
          <a:endParaRPr lang="en-US" sz="4000" kern="1200" dirty="0">
            <a:latin typeface="Arial Black" panose="020B0A040201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b="0" i="0" kern="1200" dirty="0">
              <a:latin typeface="Arial" panose="020B0604020202020204" pitchFamily="34" charset="0"/>
              <a:cs typeface="Arial" panose="020B0604020202020204" pitchFamily="34" charset="0"/>
            </a:rPr>
            <a:t>The processed data is transmitted wirelessly to the ESP32 receiver.</a:t>
          </a:r>
          <a:endParaRPr 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565258" y="87760"/>
        <a:ext cx="9853698" cy="1551448"/>
      </dsp:txXfrm>
    </dsp:sp>
    <dsp:sp modelId="{4CD0C06C-458D-4114-A754-4FF1FAB2D970}">
      <dsp:nvSpPr>
        <dsp:cNvPr id="0" name=""/>
        <dsp:cNvSpPr/>
      </dsp:nvSpPr>
      <dsp:spPr>
        <a:xfrm rot="5400000">
          <a:off x="-335412" y="2687893"/>
          <a:ext cx="2236083" cy="1565258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rial Black" panose="020B0A04020102020204" pitchFamily="34" charset="0"/>
            </a:rPr>
            <a:t>5</a:t>
          </a:r>
        </a:p>
      </dsp:txBody>
      <dsp:txXfrm rot="-5400000">
        <a:off x="1" y="3135109"/>
        <a:ext cx="1565258" cy="670825"/>
      </dsp:txXfrm>
    </dsp:sp>
    <dsp:sp modelId="{ACA80C76-2246-4A4C-882C-FD469AF139F8}">
      <dsp:nvSpPr>
        <dsp:cNvPr id="0" name=""/>
        <dsp:cNvSpPr/>
      </dsp:nvSpPr>
      <dsp:spPr>
        <a:xfrm rot="5400000">
          <a:off x="5570105" y="-1893434"/>
          <a:ext cx="1927934" cy="99376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i="0" kern="1200" dirty="0">
              <a:latin typeface="Arial Black" panose="020B0A04020102020204" pitchFamily="34" charset="0"/>
            </a:rPr>
            <a:t>ESP32 Reception</a:t>
          </a:r>
          <a:endParaRPr lang="en-US" sz="4000" kern="1200" dirty="0">
            <a:latin typeface="Arial Black" panose="020B0A040201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b="0" i="0" kern="1200" dirty="0">
              <a:latin typeface="Arial" panose="020B0604020202020204" pitchFamily="34" charset="0"/>
              <a:cs typeface="Arial" panose="020B0604020202020204" pitchFamily="34" charset="0"/>
            </a:rPr>
            <a:t>ESP32 receives the data and processes it for further analysis or display.</a:t>
          </a:r>
          <a:endParaRPr 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565258" y="2205527"/>
        <a:ext cx="9843514" cy="17397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B0956-056A-4C80-9520-2817A24482A8}">
      <dsp:nvSpPr>
        <dsp:cNvPr id="0" name=""/>
        <dsp:cNvSpPr/>
      </dsp:nvSpPr>
      <dsp:spPr>
        <a:xfrm>
          <a:off x="2673627" y="0"/>
          <a:ext cx="5168346" cy="516834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9F6CC-2856-4266-AB1A-E88110DFE2B6}">
      <dsp:nvSpPr>
        <dsp:cNvPr id="0" name=""/>
        <dsp:cNvSpPr/>
      </dsp:nvSpPr>
      <dsp:spPr>
        <a:xfrm>
          <a:off x="2729974" y="500809"/>
          <a:ext cx="2253804" cy="2015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Simplicity and Ease of Use</a:t>
          </a:r>
        </a:p>
      </dsp:txBody>
      <dsp:txXfrm>
        <a:off x="2828370" y="599205"/>
        <a:ext cx="2057012" cy="1818862"/>
      </dsp:txXfrm>
    </dsp:sp>
    <dsp:sp modelId="{09BEF626-7D58-4FD4-AF39-6E6965097608}">
      <dsp:nvSpPr>
        <dsp:cNvPr id="0" name=""/>
        <dsp:cNvSpPr/>
      </dsp:nvSpPr>
      <dsp:spPr>
        <a:xfrm>
          <a:off x="5257793" y="490992"/>
          <a:ext cx="2293150" cy="2015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Cost-Effective</a:t>
          </a:r>
          <a:endParaRPr lang="en-US" sz="2100" kern="1200" dirty="0"/>
        </a:p>
      </dsp:txBody>
      <dsp:txXfrm>
        <a:off x="5356189" y="589388"/>
        <a:ext cx="2096358" cy="1818862"/>
      </dsp:txXfrm>
    </dsp:sp>
    <dsp:sp modelId="{76B2855D-7702-4550-B71B-63FCBC6DC3FF}">
      <dsp:nvSpPr>
        <dsp:cNvPr id="0" name=""/>
        <dsp:cNvSpPr/>
      </dsp:nvSpPr>
      <dsp:spPr>
        <a:xfrm>
          <a:off x="2711238" y="2719809"/>
          <a:ext cx="2234151" cy="2015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Reasonable</a:t>
          </a:r>
          <a:r>
            <a:rPr lang="en-US" sz="2800" kern="1200" dirty="0"/>
            <a:t> </a:t>
          </a:r>
          <a:r>
            <a:rPr lang="en-US" sz="2400" kern="1200" dirty="0"/>
            <a:t>Accuracy</a:t>
          </a:r>
          <a:endParaRPr lang="en-US" sz="2800" kern="1200" dirty="0"/>
        </a:p>
      </dsp:txBody>
      <dsp:txXfrm>
        <a:off x="2809634" y="2818205"/>
        <a:ext cx="2037359" cy="1818862"/>
      </dsp:txXfrm>
    </dsp:sp>
    <dsp:sp modelId="{3A24DBE5-FCC0-4063-B067-C9508309A342}">
      <dsp:nvSpPr>
        <dsp:cNvPr id="0" name=""/>
        <dsp:cNvSpPr/>
      </dsp:nvSpPr>
      <dsp:spPr>
        <a:xfrm>
          <a:off x="5216250" y="2661698"/>
          <a:ext cx="2253804" cy="20156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 Power Consumption (0.3mA)</a:t>
          </a:r>
        </a:p>
      </dsp:txBody>
      <dsp:txXfrm>
        <a:off x="5314646" y="2760094"/>
        <a:ext cx="2057012" cy="181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9CA82-B805-43CB-9F7B-263CA0AB97D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D74BA-F02D-4399-8556-57725DAE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/>
              <a:t>Speed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Accuracy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Simplicity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7A881-5404-4157-A547-30178D1E76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9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72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سلايد فيها اننا هنتكلم عن اللورا وعن الهاردوير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18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EEACA-92C5-47D5-BC74-9299984207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05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3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1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8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1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9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D74BA-F02D-4399-8556-57725DAE5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4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3438-6F97-76DD-6D5D-74CB87006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40A-31E8-706D-4E81-0EBB3550E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0AF6-162D-F73A-13EB-4938BA07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62804-820A-69BC-DAB9-91E01537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345A5-D732-9E0D-D332-EE930AFA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1503-A073-D580-B263-3A80F03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F876D-7B15-0EB6-03EC-BFA5A52C9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9527A-1BD0-439E-C869-32A2C865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033C8-A86A-7FB3-6934-8FED0F41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214E7-2EF7-6409-8218-47C398C4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4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E7BA1-11AA-3CFA-F5D6-E54B1A87B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0975D-B57A-9201-ACBD-CDCB4FA00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97AFE-42E0-3EF6-A8FE-484D877B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DDC3C-ED62-67F9-B759-CEC04461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118C0-7D2E-F7AB-2FA4-7E16AB94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9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DEC2A-5D96-4E96-B530-46F64821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7A762-1830-4AB9-9112-AEAF45F3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166E9-085D-45CD-8BFD-452DA0D9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6EC9EA-2CD4-4DF4-9D36-76A59D6E32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3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03BB-5912-8E97-5279-402114C1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A1814-D1CE-0940-FC42-A8CFD394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34452-926A-9245-327C-CA923C6F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0705-9A20-A4BE-19F6-B8F26268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04E96-D63E-1E6A-81BB-9995E10A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8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A76F-0A6F-0567-24D8-B36A5448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56F8F-8C5E-260A-C17B-BA13D8396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80E3-A6ED-FF47-B244-64F99553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45C94-9D3B-6251-57AE-543D2EF2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0DB4-C974-1201-3060-BFDEE495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0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602F-AEBB-D146-D0E1-9BFE8C08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F872-4F31-5FC9-F1D4-9811BCA18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E1B3E-03C7-6942-329D-F03358197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B0598-8F39-6D29-51DB-88846D5E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2D186-348C-7AD7-A13E-D1FD8CCD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C8749-1138-F7B1-7465-CCA1A8B0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3DCC-D12A-70FA-AC95-D46C1E67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A38A-4EC9-10A6-1FC0-16C6E6DCB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B6FA3-7555-0F2D-C904-90CEA5E14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6FC26-A9FB-67A3-3B9B-4D712773B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ED9D3-0B1E-8DA4-268B-F79398E83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1214A-B339-E522-8BE6-BA3A354F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281CF-5DE7-9240-9440-F3B51BAE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72706-2B61-77EA-7BE6-51A1DD3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3FC-0BA9-042F-712A-F1A3FFE2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47E69-D5BC-6A58-D651-9675CBCE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65B1D-8EBE-953A-A2C9-AAA13CBC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44B8D-0D0B-85C7-A864-EC0950C2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949A4-D72E-6243-FF89-5222CF39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68D5E-5193-5E34-F8BC-1EFE1C43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25F2-A24D-F340-D2D4-EB0BBD9A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047B-75E1-8D51-F754-0801707B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F31C-7E8A-084F-BE2D-9E2EB5D1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7CE77-62BD-2161-643B-149FFFC92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404A2-37D0-0B49-8BFD-E375E34F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7D8B8-B27A-2DBC-292B-0C946637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6E242-2E4A-697D-C9EF-09AD9EC3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5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3C4F-6FAE-DAE3-6CED-303837D3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37744-1C2D-E613-800D-849AD7545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D5000-5976-C725-79AE-25E6C4B61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A51BD-587D-2169-7136-1E8B53D3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92DB8-6B6B-596F-3244-0E8EF8EC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3451-F193-F64A-1530-DF4D6189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90827-A15E-261C-288E-FBB38D00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CB61-1E5C-B914-A2A4-41BEE2D7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FCD6-F54B-6CEE-8D09-BA577A2D2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84A76-B2FD-44F5-801F-70F0D2E0F1C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8A-8BED-B2AC-2EDB-6487AA558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C0DD-7F17-E0EE-895C-1592817A8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5EE1A-6492-4F1F-810A-E9D7F10F4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12" Type="http://schemas.openxmlformats.org/officeDocument/2006/relationships/slide" Target="slide3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slide" Target="slide33.xml"/><Relationship Id="rId5" Type="http://schemas.openxmlformats.org/officeDocument/2006/relationships/diagramColors" Target="../diagrams/colors3.xml"/><Relationship Id="rId10" Type="http://schemas.openxmlformats.org/officeDocument/2006/relationships/slide" Target="slide30.xml"/><Relationship Id="rId4" Type="http://schemas.openxmlformats.org/officeDocument/2006/relationships/diagramQuickStyle" Target="../diagrams/quickStyle3.xml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slide" Target="slide51.xml"/><Relationship Id="rId4" Type="http://schemas.openxmlformats.org/officeDocument/2006/relationships/diagramQuickStyle" Target="../diagrams/quickStyle4.xml"/><Relationship Id="rId9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2.xm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8.xml"/><Relationship Id="rId5" Type="http://schemas.microsoft.com/office/2007/relationships/hdphoto" Target="../media/hdphoto1.wdp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diagramLayout" Target="../diagrams/layout12.xml"/><Relationship Id="rId7" Type="http://schemas.openxmlformats.org/officeDocument/2006/relationships/image" Target="../media/image8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igital Product Development - A Complete Process in 2024">
            <a:extLst>
              <a:ext uri="{FF2B5EF4-FFF2-40B4-BE49-F238E27FC236}">
                <a16:creationId xmlns:a16="http://schemas.microsoft.com/office/drawing/2014/main" id="{3F006F5D-5426-F0FA-EBAE-F3B2FE9E2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t="9091" r="18706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CB4A0-2ED0-6667-AD10-33895CBD6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245" y="2528376"/>
            <a:ext cx="4122399" cy="3204134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Real time performance and safety monitoring in factory environment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76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5B3CE-40E1-500A-CE64-CDFC16D4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06498-FD2A-F069-0C4F-9649CC6A1B7F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Markets And Markets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B8991-9BFA-91D9-7F5D-69E0C583C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6916" r="5695" b="4084"/>
          <a:stretch/>
        </p:blipFill>
        <p:spPr bwMode="auto">
          <a:xfrm>
            <a:off x="4033277" y="-17819"/>
            <a:ext cx="8164049" cy="687539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776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64444-F109-971D-39DB-B6A58A317AFC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Grand View Research</a:t>
            </a:r>
          </a:p>
        </p:txBody>
      </p:sp>
      <p:pic>
        <p:nvPicPr>
          <p:cNvPr id="5" name="Picture 4" descr="U.S. smart factory Market size and growth rate, 2023 - 2030">
            <a:extLst>
              <a:ext uri="{FF2B5EF4-FFF2-40B4-BE49-F238E27FC236}">
                <a16:creationId xmlns:a16="http://schemas.microsoft.com/office/drawing/2014/main" id="{F53BB45E-88B2-C44C-8B98-B87276BBE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48" y="2359742"/>
            <a:ext cx="5380252" cy="3893574"/>
          </a:xfrm>
          <a:prstGeom prst="rect">
            <a:avLst/>
          </a:prstGeom>
          <a:noFill/>
        </p:spPr>
      </p:pic>
      <p:pic>
        <p:nvPicPr>
          <p:cNvPr id="6" name="Picture 5" descr="Global smart factory Market share and size, 2022">
            <a:extLst>
              <a:ext uri="{FF2B5EF4-FFF2-40B4-BE49-F238E27FC236}">
                <a16:creationId xmlns:a16="http://schemas.microsoft.com/office/drawing/2014/main" id="{9DC43BB5-8472-66C2-1C1C-DBDEDDAF2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359742"/>
            <a:ext cx="5380252" cy="3893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778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86879" cy="6858000"/>
            <a:chOff x="2497421" y="-2512"/>
            <a:chExt cx="2986879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54892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60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616116" y="7536"/>
            <a:ext cx="13766056" cy="6858000"/>
            <a:chOff x="2557096" y="7536"/>
            <a:chExt cx="291215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557096" y="7536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707471" y="1253898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238568" y="1287869"/>
              <a:ext cx="2056431" cy="40492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779941" y="3385978"/>
              <a:ext cx="21532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39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7316-8F2F-02BF-01F3-7B68F4E4E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808" y="601918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9600" b="1" dirty="0">
                <a:solidFill>
                  <a:srgbClr val="FFFFFF"/>
                </a:solidFill>
              </a:rPr>
              <a:t>Y.O.L.O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BC4DA-288C-2476-C188-F7868D7FE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215" y="3961447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rgbClr val="FFFFFF"/>
                </a:solidFill>
              </a:rPr>
              <a:t>You Only Look Once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F9BF-713C-E3E4-1D68-2E06AF0E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EB46-0829-B522-2F56-CA095FBC0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Why YOLO?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5425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CF00-1F57-FAC4-A219-2CE30C74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18" y="300675"/>
            <a:ext cx="10515600" cy="1325563"/>
          </a:xfrm>
        </p:spPr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023A-B900-58B5-A3D9-B3A7ECA22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18" y="15432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/>
              <a:t>Key Features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000" dirty="0"/>
          </a:p>
        </p:txBody>
      </p:sp>
      <p:pic>
        <p:nvPicPr>
          <p:cNvPr id="5" name="Graphic 4" descr="Gauge with solid fill">
            <a:extLst>
              <a:ext uri="{FF2B5EF4-FFF2-40B4-BE49-F238E27FC236}">
                <a16:creationId xmlns:a16="http://schemas.microsoft.com/office/drawing/2014/main" id="{B5B937DC-F454-8C0E-F3BA-6CED8FA6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8982" y="2471790"/>
            <a:ext cx="2046974" cy="2046974"/>
          </a:xfrm>
          <a:prstGeom prst="rect">
            <a:avLst/>
          </a:prstGeom>
        </p:spPr>
      </p:pic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9920CA6B-21F1-3532-0EE7-537A6811F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5626" y="2868768"/>
            <a:ext cx="1609789" cy="1609789"/>
          </a:xfrm>
          <a:prstGeom prst="rect">
            <a:avLst/>
          </a:prstGeom>
        </p:spPr>
      </p:pic>
      <p:pic>
        <p:nvPicPr>
          <p:cNvPr id="9" name="Graphic 8" descr="Blockchain outline">
            <a:extLst>
              <a:ext uri="{FF2B5EF4-FFF2-40B4-BE49-F238E27FC236}">
                <a16:creationId xmlns:a16="http://schemas.microsoft.com/office/drawing/2014/main" id="{7B913DA1-BE94-D875-D250-0C0C8BF48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65085" y="2790110"/>
            <a:ext cx="1609789" cy="1609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5D51B-7597-261C-13AF-264C8DCF2AC8}"/>
              </a:ext>
            </a:extLst>
          </p:cNvPr>
          <p:cNvSpPr txBox="1"/>
          <p:nvPr/>
        </p:nvSpPr>
        <p:spPr>
          <a:xfrm>
            <a:off x="1614975" y="4748114"/>
            <a:ext cx="306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FA70A-6FDB-FABB-CD94-D7117A7B2451}"/>
              </a:ext>
            </a:extLst>
          </p:cNvPr>
          <p:cNvSpPr txBox="1"/>
          <p:nvPr/>
        </p:nvSpPr>
        <p:spPr>
          <a:xfrm>
            <a:off x="5252611" y="4748114"/>
            <a:ext cx="153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Accuracy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63DC4-0F4B-2054-3EC6-2F028EB38BBC}"/>
              </a:ext>
            </a:extLst>
          </p:cNvPr>
          <p:cNvSpPr txBox="1"/>
          <p:nvPr/>
        </p:nvSpPr>
        <p:spPr>
          <a:xfrm>
            <a:off x="8799870" y="4748114"/>
            <a:ext cx="312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Simplicity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90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7B0B6C6C-5264-1E27-9F43-F9990EB85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2" r="21238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0686A-1CA5-BC5A-133D-8CF202FC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18" y="278935"/>
            <a:ext cx="4877870" cy="162897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YOLO |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E27B4-B28F-53C6-D203-967A379DA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42" y="2285995"/>
            <a:ext cx="5359940" cy="38108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b="1" dirty="0"/>
              <a:t>Speed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/>
              <a:t>Real-time processing suitable for applications requiring instant results.</a:t>
            </a:r>
          </a:p>
        </p:txBody>
      </p:sp>
    </p:spTree>
    <p:extLst>
      <p:ext uri="{BB962C8B-B14F-4D97-AF65-F5344CB8AC3E}">
        <p14:creationId xmlns:p14="http://schemas.microsoft.com/office/powerpoint/2010/main" val="3236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rt on bullseye">
            <a:extLst>
              <a:ext uri="{FF2B5EF4-FFF2-40B4-BE49-F238E27FC236}">
                <a16:creationId xmlns:a16="http://schemas.microsoft.com/office/drawing/2014/main" id="{1117A2FC-CC00-C1B4-B168-57D44A946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8" r="14556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D2AA-45C2-B418-25B1-CD496C15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93" y="448101"/>
            <a:ext cx="4616444" cy="130364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YOLO |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6258C-5BD4-563C-7903-31BCD98F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6" y="2393316"/>
            <a:ext cx="5471851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b="1" dirty="0"/>
              <a:t>Accuracy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dirty="0"/>
              <a:t>High accuracy for larger objects.</a:t>
            </a:r>
          </a:p>
          <a:p>
            <a:r>
              <a:rPr lang="en-US" dirty="0"/>
              <a:t>Robust to background noise.</a:t>
            </a:r>
          </a:p>
        </p:txBody>
      </p:sp>
    </p:spTree>
    <p:extLst>
      <p:ext uri="{BB962C8B-B14F-4D97-AF65-F5344CB8AC3E}">
        <p14:creationId xmlns:p14="http://schemas.microsoft.com/office/powerpoint/2010/main" val="203556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96382" cy="6858000"/>
            <a:chOff x="2497421" y="-2512"/>
            <a:chExt cx="299638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64395" y="1482725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110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8893-B9F0-614F-C60D-50A3C373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957" y="1059138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YOLO | Key Features</a:t>
            </a:r>
          </a:p>
        </p:txBody>
      </p:sp>
      <p:pic>
        <p:nvPicPr>
          <p:cNvPr id="11" name="Picture 10" descr="Web of wires connecting pins">
            <a:extLst>
              <a:ext uri="{FF2B5EF4-FFF2-40B4-BE49-F238E27FC236}">
                <a16:creationId xmlns:a16="http://schemas.microsoft.com/office/drawing/2014/main" id="{1BA3E1A2-F658-5580-5EFB-9373380BA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3" r="31759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A55C-D566-4117-B72D-6F62D284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439" y="2073547"/>
            <a:ext cx="6097301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Simplicity</a:t>
            </a:r>
            <a:r>
              <a:rPr lang="en-US" sz="4400" dirty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/>
              <a:t>Single neural network predicts bounding boxes and class probabilities directly from full images in one evaluation.</a:t>
            </a:r>
          </a:p>
        </p:txBody>
      </p:sp>
    </p:spTree>
    <p:extLst>
      <p:ext uri="{BB962C8B-B14F-4D97-AF65-F5344CB8AC3E}">
        <p14:creationId xmlns:p14="http://schemas.microsoft.com/office/powerpoint/2010/main" val="84713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9F1-5823-6344-5996-8CACEEB57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YOLO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1B9A6-2761-148E-8674-EB0DABB3C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Stages of processing an image</a:t>
            </a:r>
          </a:p>
        </p:txBody>
      </p:sp>
    </p:spTree>
    <p:extLst>
      <p:ext uri="{BB962C8B-B14F-4D97-AF65-F5344CB8AC3E}">
        <p14:creationId xmlns:p14="http://schemas.microsoft.com/office/powerpoint/2010/main" val="401336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E976-5927-9441-D3D4-DC6A1F33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B76049-BB1E-AB25-E2B3-27D19DC70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322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A736-3A63-07FA-790A-335961AE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YOLO| Steps – Dividing the Image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234E367-B738-7592-8C14-CE3A43799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4529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647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8AF72-53F4-EA1C-2928-8F0E92D6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YOLO| Steps – Dividing the Image</a:t>
            </a:r>
          </a:p>
        </p:txBody>
      </p:sp>
      <p:pic>
        <p:nvPicPr>
          <p:cNvPr id="1030" name="Picture 6" descr="YOLOv3 Tutorial: Understanding What is YOLOv3 and How it works?">
            <a:extLst>
              <a:ext uri="{FF2B5EF4-FFF2-40B4-BE49-F238E27FC236}">
                <a16:creationId xmlns:a16="http://schemas.microsoft.com/office/drawing/2014/main" id="{B10CA5A0-5E9C-F08F-020D-8CC69632D0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181733"/>
            <a:ext cx="11327549" cy="40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2EAE-FA9D-84C2-1C1D-C8618F73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YOLO| Steps – Bounding Box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66498-85FD-1DE9-3494-4F856F965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708" y="1690688"/>
            <a:ext cx="5076825" cy="4162425"/>
          </a:xfr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9615AC9-2762-FCB7-16CF-E009E9AB54C5}"/>
              </a:ext>
            </a:extLst>
          </p:cNvPr>
          <p:cNvSpPr/>
          <p:nvPr/>
        </p:nvSpPr>
        <p:spPr>
          <a:xfrm>
            <a:off x="6451042" y="1725910"/>
            <a:ext cx="4099727" cy="4127204"/>
          </a:xfrm>
          <a:prstGeom prst="homePlate">
            <a:avLst>
              <a:gd name="adj" fmla="val 5098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Bounding Box Details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Coordinate (x, 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Width (w) and Height (H)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20044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8071-0A63-EC72-DF57-293B01EB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YOLO| Steps – Class Prediction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CE93631-6AA4-3536-9BB9-9A49BC00DA35}"/>
              </a:ext>
            </a:extLst>
          </p:cNvPr>
          <p:cNvSpPr/>
          <p:nvPr/>
        </p:nvSpPr>
        <p:spPr>
          <a:xfrm>
            <a:off x="5385916" y="1912179"/>
            <a:ext cx="6531428" cy="4057650"/>
          </a:xfrm>
          <a:prstGeom prst="homePlat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Class Prediction</a:t>
            </a:r>
          </a:p>
          <a:p>
            <a:pPr algn="ctr"/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Cell predicts </a:t>
            </a:r>
            <a:r>
              <a:rPr lang="en-US" sz="2800" b="1" dirty="0"/>
              <a:t>C</a:t>
            </a:r>
            <a:r>
              <a:rPr lang="en-US" sz="2800" dirty="0"/>
              <a:t> conditional Probabilities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Probabilities are conditioned on the grid cell containing object </a:t>
            </a:r>
          </a:p>
        </p:txBody>
      </p:sp>
      <p:pic>
        <p:nvPicPr>
          <p:cNvPr id="8194" name="Picture 2" descr="YOLO — You only look once, real time object detection explained ...">
            <a:extLst>
              <a:ext uri="{FF2B5EF4-FFF2-40B4-BE49-F238E27FC236}">
                <a16:creationId xmlns:a16="http://schemas.microsoft.com/office/drawing/2014/main" id="{49009A06-6F2C-9CAB-B33B-1E7264B37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t="20501" r="72995" b="52975"/>
          <a:stretch/>
        </p:blipFill>
        <p:spPr bwMode="auto">
          <a:xfrm>
            <a:off x="744869" y="1912179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eginner’s Guide To Object Detection">
            <a:extLst>
              <a:ext uri="{FF2B5EF4-FFF2-40B4-BE49-F238E27FC236}">
                <a16:creationId xmlns:a16="http://schemas.microsoft.com/office/drawing/2014/main" id="{DBD55247-B9E4-EEF0-622C-D11E5C3E20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9" y="1912179"/>
            <a:ext cx="40290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E705E-0560-9D86-7C5E-4E0E640F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8" y="116652"/>
            <a:ext cx="10515600" cy="1325563"/>
          </a:xfrm>
        </p:spPr>
        <p:txBody>
          <a:bodyPr/>
          <a:lstStyle/>
          <a:p>
            <a:r>
              <a:rPr lang="en-US" dirty="0"/>
              <a:t>Steps to Training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C3D682-7F77-9CE4-7745-78EFCBC39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545134"/>
              </p:ext>
            </p:extLst>
          </p:nvPr>
        </p:nvGraphicFramePr>
        <p:xfrm>
          <a:off x="1558449" y="12998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B29F785-21B9-6F53-4875-6590104CD7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327165"/>
                  </p:ext>
                </p:extLst>
              </p:nvPr>
            </p:nvGraphicFramePr>
            <p:xfrm>
              <a:off x="1727183" y="1291497"/>
              <a:ext cx="6272980" cy="912369"/>
            </p:xfrm>
            <a:graphic>
              <a:graphicData uri="http://schemas.microsoft.com/office/powerpoint/2016/slidezoom">
                <pslz:sldZm>
                  <pslz:sldZmObj sldId="377" cId="601834196">
                    <pslz:zmPr id="{2F5E4160-5C61-4CE6-9188-2CE99D28D26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72980" cy="9123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B29F785-21B9-6F53-4875-6590104CD7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7183" y="1291497"/>
                <a:ext cx="6272980" cy="9123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7C327B9-4388-8748-8223-06DE8163E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3496542"/>
                  </p:ext>
                </p:extLst>
              </p:nvPr>
            </p:nvGraphicFramePr>
            <p:xfrm>
              <a:off x="2043435" y="2356083"/>
              <a:ext cx="6430296" cy="988215"/>
            </p:xfrm>
            <a:graphic>
              <a:graphicData uri="http://schemas.microsoft.com/office/powerpoint/2016/slidezoom">
                <pslz:sldZm>
                  <pslz:sldZmObj sldId="378" cId="3981717998">
                    <pslz:zmPr id="{A7D540A6-6C5F-40F5-BBAD-496DCC2BD19B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30296" cy="9882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7C327B9-4388-8748-8223-06DE8163E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435" y="2356083"/>
                <a:ext cx="6430296" cy="9882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B9CDCC1-A38B-71D1-EDF0-55977F3564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483211"/>
                  </p:ext>
                </p:extLst>
              </p:nvPr>
            </p:nvGraphicFramePr>
            <p:xfrm>
              <a:off x="2564544" y="3561819"/>
              <a:ext cx="6235326" cy="894807"/>
            </p:xfrm>
            <a:graphic>
              <a:graphicData uri="http://schemas.microsoft.com/office/powerpoint/2016/slidezoom">
                <pslz:sldZm>
                  <pslz:sldZmObj sldId="379" cId="2030098175">
                    <pslz:zmPr id="{1127B56C-1157-416A-B9AD-042405CC7A90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35326" cy="894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B9CDCC1-A38B-71D1-EDF0-55977F3564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4544" y="3561819"/>
                <a:ext cx="6235326" cy="894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57ABAA45-B0DE-4184-4C5C-2A43A63D7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0277952"/>
                  </p:ext>
                </p:extLst>
              </p:nvPr>
            </p:nvGraphicFramePr>
            <p:xfrm>
              <a:off x="3383972" y="5703606"/>
              <a:ext cx="6351638" cy="984704"/>
            </p:xfrm>
            <a:graphic>
              <a:graphicData uri="http://schemas.microsoft.com/office/powerpoint/2016/slidezoom">
                <pslz:sldZm>
                  <pslz:sldZmObj sldId="382" cId="50733704">
                    <pslz:zmPr id="{55ED0CDE-13FF-4B35-9603-27646BCA64FE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51638" cy="9847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7ABAA45-B0DE-4184-4C5C-2A43A63D7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3972" y="5703606"/>
                <a:ext cx="6351638" cy="9847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BAC5286A-112D-F68A-25FB-B0A052878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3364561"/>
                  </p:ext>
                </p:extLst>
              </p:nvPr>
            </p:nvGraphicFramePr>
            <p:xfrm>
              <a:off x="2997165" y="4650624"/>
              <a:ext cx="6235326" cy="915880"/>
            </p:xfrm>
            <a:graphic>
              <a:graphicData uri="http://schemas.microsoft.com/office/powerpoint/2016/slidezoom">
                <pslz:sldZm>
                  <pslz:sldZmObj sldId="381" cId="1520400291">
                    <pslz:zmPr id="{F37E78E1-309D-4B94-BD7A-AAB6A83D4BF0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35326" cy="9158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AC5286A-112D-F68A-25FB-B0A052878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7165" y="4650624"/>
                <a:ext cx="6235326" cy="9158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060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73F3-345C-24F3-9BDD-4EA50CB8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YOLOv8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2EE8-65CE-807C-D32C-3EEBF6CD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Ultralytics</a:t>
            </a:r>
            <a:r>
              <a:rPr lang="en-US" sz="4000" dirty="0"/>
              <a:t> </a:t>
            </a:r>
          </a:p>
          <a:p>
            <a:r>
              <a:rPr lang="en-US" sz="4000" dirty="0"/>
              <a:t>Organization of YOLO</a:t>
            </a:r>
          </a:p>
          <a:p>
            <a:r>
              <a:rPr lang="en-US" sz="4000" dirty="0"/>
              <a:t>Advanced version with additional features</a:t>
            </a:r>
          </a:p>
          <a:p>
            <a:r>
              <a:rPr lang="en-US" sz="4000" dirty="0"/>
              <a:t>Better than Standard open-source offering </a:t>
            </a:r>
          </a:p>
        </p:txBody>
      </p:sp>
    </p:spTree>
    <p:extLst>
      <p:ext uri="{BB962C8B-B14F-4D97-AF65-F5344CB8AC3E}">
        <p14:creationId xmlns:p14="http://schemas.microsoft.com/office/powerpoint/2010/main" val="60183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168E-88E1-8A60-FCC5-FD3FCDF1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551938"/>
            <a:ext cx="10515600" cy="1325563"/>
          </a:xfrm>
        </p:spPr>
        <p:txBody>
          <a:bodyPr/>
          <a:lstStyle/>
          <a:p>
            <a:r>
              <a:rPr lang="en-US" dirty="0"/>
              <a:t>Collecting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08B-51E5-B53E-094A-44164923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2" y="2287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Improve accuracy </a:t>
            </a:r>
          </a:p>
          <a:p>
            <a:r>
              <a:rPr lang="en-US" sz="4000" dirty="0"/>
              <a:t>Prediction and classifications on new unseen dataset </a:t>
            </a:r>
          </a:p>
        </p:txBody>
      </p:sp>
    </p:spTree>
    <p:extLst>
      <p:ext uri="{BB962C8B-B14F-4D97-AF65-F5344CB8AC3E}">
        <p14:creationId xmlns:p14="http://schemas.microsoft.com/office/powerpoint/2010/main" val="398171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-1929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2487495" y="0"/>
            <a:ext cx="3025882" cy="6858000"/>
            <a:chOff x="2487556" y="0"/>
            <a:chExt cx="302588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87556" y="0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84030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5014889" y="0"/>
            <a:ext cx="2952136" cy="6858000"/>
            <a:chOff x="5014452" y="0"/>
            <a:chExt cx="295213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5014452" y="0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64216" y="1470443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447781" y="0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B38741-3BC2-78F3-CB57-2BA5050F2CBB}"/>
              </a:ext>
            </a:extLst>
          </p:cNvPr>
          <p:cNvGrpSpPr/>
          <p:nvPr/>
        </p:nvGrpSpPr>
        <p:grpSpPr>
          <a:xfrm>
            <a:off x="9777428" y="-2512"/>
            <a:ext cx="2610471" cy="6858000"/>
            <a:chOff x="9860361" y="0"/>
            <a:chExt cx="261047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0A99C0-C6CD-FEFD-DADE-F042D7728C97}"/>
                </a:ext>
              </a:extLst>
            </p:cNvPr>
            <p:cNvSpPr/>
            <p:nvPr/>
          </p:nvSpPr>
          <p:spPr>
            <a:xfrm>
              <a:off x="9963606" y="0"/>
              <a:ext cx="2507226" cy="6858000"/>
            </a:xfrm>
            <a:prstGeom prst="rect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B29183-4A38-B603-1BB8-8271D316909B}"/>
                </a:ext>
              </a:extLst>
            </p:cNvPr>
            <p:cNvSpPr txBox="1"/>
            <p:nvPr/>
          </p:nvSpPr>
          <p:spPr>
            <a:xfrm>
              <a:off x="9860361" y="3429000"/>
              <a:ext cx="24715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Future work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613668-9222-5FEB-7269-31994313C394}"/>
                </a:ext>
              </a:extLst>
            </p:cNvPr>
            <p:cNvSpPr txBox="1"/>
            <p:nvPr/>
          </p:nvSpPr>
          <p:spPr>
            <a:xfrm>
              <a:off x="10864166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45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04AC-3990-3E7B-B018-0450BB92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or labeling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04E9-FC6E-0AD5-9662-F59DD15C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err="1"/>
              <a:t>LabelImg</a:t>
            </a:r>
            <a:r>
              <a:rPr lang="en-US" sz="4400" dirty="0"/>
              <a:t> is a graphical annotation tool</a:t>
            </a:r>
          </a:p>
          <a:p>
            <a:r>
              <a:rPr lang="en-US" sz="4400" dirty="0"/>
              <a:t>Drawing bounding boxes around objects in images</a:t>
            </a:r>
          </a:p>
          <a:p>
            <a:r>
              <a:rPr lang="en-US" sz="4400" dirty="0"/>
              <a:t>Assign label to those objects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9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6FDA7-E59E-1A9A-1C60-B8F694519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190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13C0-991E-C9F2-86FE-9CAB5E85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CFF5-E16A-4F2D-7BD9-F9D08A14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0" y="2277909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Configuration information </a:t>
            </a:r>
          </a:p>
          <a:p>
            <a:r>
              <a:rPr lang="en-US" sz="4800" dirty="0"/>
              <a:t>Path, training, validation and testing images</a:t>
            </a:r>
          </a:p>
          <a:p>
            <a:r>
              <a:rPr lang="en-US" sz="4800" dirty="0"/>
              <a:t>Classes </a:t>
            </a:r>
          </a:p>
        </p:txBody>
      </p:sp>
    </p:spTree>
    <p:extLst>
      <p:ext uri="{BB962C8B-B14F-4D97-AF65-F5344CB8AC3E}">
        <p14:creationId xmlns:p14="http://schemas.microsoft.com/office/powerpoint/2010/main" val="1520400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CCDC-EC77-F86E-724D-CC4915B1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78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Prediction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7768-F958-41A0-9BFB-202FB287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0866"/>
            <a:ext cx="10515600" cy="4351338"/>
          </a:xfrm>
        </p:spPr>
        <p:txBody>
          <a:bodyPr/>
          <a:lstStyle/>
          <a:p>
            <a:r>
              <a:rPr lang="en-US" sz="4400" dirty="0"/>
              <a:t>“best.pt” from train model</a:t>
            </a:r>
          </a:p>
          <a:p>
            <a:r>
              <a:rPr lang="en-US" sz="4400" dirty="0"/>
              <a:t>Achieved best performance on the validation set during training </a:t>
            </a:r>
          </a:p>
          <a:p>
            <a:r>
              <a:rPr lang="en-US" sz="4400" dirty="0"/>
              <a:t>Test prediction of training model on images, videos or using camera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E11D81-8005-698E-8976-717E8648AD24}"/>
              </a:ext>
            </a:extLst>
          </p:cNvPr>
          <p:cNvSpPr txBox="1">
            <a:spLocks/>
          </p:cNvSpPr>
          <p:nvPr/>
        </p:nvSpPr>
        <p:spPr>
          <a:xfrm>
            <a:off x="161926" y="769356"/>
            <a:ext cx="3875898" cy="3812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of CV in a Factory</a:t>
            </a: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2C88D6FE-4C8F-AD92-5521-D13BEBE40341}"/>
              </a:ext>
            </a:extLst>
          </p:cNvPr>
          <p:cNvGraphicFramePr/>
          <p:nvPr/>
        </p:nvGraphicFramePr>
        <p:xfrm>
          <a:off x="831702" y="1545134"/>
          <a:ext cx="7574877" cy="509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E287FF-B84F-0369-132A-F838882850F1}"/>
              </a:ext>
            </a:extLst>
          </p:cNvPr>
          <p:cNvSpPr txBox="1"/>
          <p:nvPr/>
        </p:nvSpPr>
        <p:spPr>
          <a:xfrm>
            <a:off x="1832098" y="491080"/>
            <a:ext cx="8780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Training Models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D4071FE-0F26-1BC2-F98B-4D63C7679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510213"/>
                  </p:ext>
                </p:extLst>
              </p:nvPr>
            </p:nvGraphicFramePr>
            <p:xfrm>
              <a:off x="1123897" y="2183456"/>
              <a:ext cx="7282682" cy="1714500"/>
            </p:xfrm>
            <a:graphic>
              <a:graphicData uri="http://schemas.microsoft.com/office/powerpoint/2016/sectionzoom">
                <psez:sectionZm>
                  <psez:sectionZmObj sectionId="{AD17ABB8-B989-4F39-8746-C206C7531D53}">
                    <psez:zmPr id="{43044D15-3934-43B6-AF5B-04EAA3D0F13D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8268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D4071FE-0F26-1BC2-F98B-4D63C7679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897" y="2183456"/>
                <a:ext cx="728268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6C67F6E-E8ED-1874-7EA7-577B5A7C8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008686"/>
                  </p:ext>
                </p:extLst>
              </p:nvPr>
            </p:nvGraphicFramePr>
            <p:xfrm>
              <a:off x="1123897" y="3897956"/>
              <a:ext cx="6702580" cy="1054054"/>
            </p:xfrm>
            <a:graphic>
              <a:graphicData uri="http://schemas.microsoft.com/office/powerpoint/2016/sectionzoom">
                <psez:sectionZm>
                  <psez:sectionZmObj sectionId="{6B1F3459-E41D-4010-8B23-0F98DF8A0BBB}">
                    <psez:zmPr id="{78AFC19A-8F27-44C7-9ED1-489BC070925C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02580" cy="10540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6C67F6E-E8ED-1874-7EA7-577B5A7C8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897" y="3897956"/>
                <a:ext cx="6702580" cy="10540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27589BB0-4642-35D1-CD0A-DB63844CBD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6644616"/>
                  </p:ext>
                </p:extLst>
              </p:nvPr>
            </p:nvGraphicFramePr>
            <p:xfrm>
              <a:off x="1209368" y="5219846"/>
              <a:ext cx="6909304" cy="1168387"/>
            </p:xfrm>
            <a:graphic>
              <a:graphicData uri="http://schemas.microsoft.com/office/powerpoint/2016/sectionzoom">
                <psez:sectionZm>
                  <psez:sectionZmObj sectionId="{D62FF6EE-9FC8-48EB-930C-4853171F8CD3}">
                    <psez:zmPr id="{F2D06D49-E25C-44CE-9376-A004DEAD87C5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09304" cy="11683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7589BB0-4642-35D1-CD0A-DB63844CB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368" y="5219846"/>
                <a:ext cx="6909304" cy="11683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086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FDE9241-8AE6-BADE-5BB4-CA1A9D4F2632}"/>
              </a:ext>
            </a:extLst>
          </p:cNvPr>
          <p:cNvSpPr txBox="1"/>
          <p:nvPr/>
        </p:nvSpPr>
        <p:spPr>
          <a:xfrm>
            <a:off x="619433" y="504152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Safety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9FD27-03B7-6D4C-42D0-7B72DF631F09}"/>
              </a:ext>
            </a:extLst>
          </p:cNvPr>
          <p:cNvSpPr txBox="1"/>
          <p:nvPr/>
        </p:nvSpPr>
        <p:spPr>
          <a:xfrm>
            <a:off x="1155741" y="1921399"/>
            <a:ext cx="91681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Custom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507-CA5F-4554-2B4F-5B28CCA8597B}"/>
              </a:ext>
            </a:extLst>
          </p:cNvPr>
          <p:cNvSpPr txBox="1"/>
          <p:nvPr/>
        </p:nvSpPr>
        <p:spPr>
          <a:xfrm>
            <a:off x="1155741" y="3470907"/>
            <a:ext cx="86175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Fainted or  Drowsy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5AAC0-3D7A-0E32-AF2A-77DF6C6A3BA8}"/>
              </a:ext>
            </a:extLst>
          </p:cNvPr>
          <p:cNvSpPr txBox="1"/>
          <p:nvPr/>
        </p:nvSpPr>
        <p:spPr>
          <a:xfrm>
            <a:off x="1155741" y="5146398"/>
            <a:ext cx="7537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/>
              <a:t>Fire</a:t>
            </a:r>
            <a:r>
              <a:rPr lang="en-US" sz="6600" dirty="0">
                <a:solidFill>
                  <a:schemeClr val="tx1"/>
                </a:solidFill>
              </a:rPr>
              <a:t> Detection</a:t>
            </a:r>
          </a:p>
        </p:txBody>
      </p:sp>
    </p:spTree>
    <p:extLst>
      <p:ext uri="{BB962C8B-B14F-4D97-AF65-F5344CB8AC3E}">
        <p14:creationId xmlns:p14="http://schemas.microsoft.com/office/powerpoint/2010/main" val="1242930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D77EC0-C26A-1C4E-1011-3B0FFBA3C3FE}"/>
              </a:ext>
            </a:extLst>
          </p:cNvPr>
          <p:cNvGrpSpPr/>
          <p:nvPr/>
        </p:nvGrpSpPr>
        <p:grpSpPr>
          <a:xfrm>
            <a:off x="643467" y="1983183"/>
            <a:ext cx="10905066" cy="2891632"/>
            <a:chOff x="2535" y="987298"/>
            <a:chExt cx="4755895" cy="2377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E93A8-F1C0-ED1B-DC01-BD27E7E17AC4}"/>
                </a:ext>
              </a:extLst>
            </p:cNvPr>
            <p:cNvSpPr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63CC93-2EB7-C6BD-A484-DF92017B99A2}"/>
                </a:ext>
              </a:extLst>
            </p:cNvPr>
            <p:cNvSpPr txBox="1"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 defTabSz="349599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b="1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Custom Detection</a:t>
              </a:r>
              <a:endParaRPr lang="en-US" sz="8000" b="1" kern="12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956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3291244-E859-5E35-C273-AC8523F920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DE683-2D78-E441-11BF-69FCF510D8F2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Helmet and Safety-Vest Detection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7F7AC-6F82-3042-023F-F21304CBC4F4}"/>
              </a:ext>
            </a:extLst>
          </p:cNvPr>
          <p:cNvSpPr txBox="1">
            <a:spLocks/>
          </p:cNvSpPr>
          <p:nvPr/>
        </p:nvSpPr>
        <p:spPr>
          <a:xfrm>
            <a:off x="792739" y="2752725"/>
            <a:ext cx="10606522" cy="1352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 Fainted or Drowsy</a:t>
            </a:r>
            <a:br>
              <a:rPr lang="en-US" sz="8000" b="1" dirty="0"/>
            </a:b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47212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70DB5D5-ADBE-D91B-877D-307D6552C0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r="13139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26C0CA-A08E-D1FC-6558-7A8F2C6B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Awake and Fainted Detection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44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96382" cy="6858000"/>
            <a:chOff x="2497421" y="-2512"/>
            <a:chExt cx="299638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64395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171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3D97BC-35FE-C7BB-78E1-08083F776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59" b="7659"/>
          <a:stretch>
            <a:fillRect/>
          </a:stretch>
        </p:blipFill>
        <p:spPr>
          <a:xfrm>
            <a:off x="58994" y="44245"/>
            <a:ext cx="12074013" cy="5973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7968082C-E6D5-E2DF-98DE-7A860EDB5194}"/>
              </a:ext>
            </a:extLst>
          </p:cNvPr>
          <p:cNvSpPr txBox="1">
            <a:spLocks/>
          </p:cNvSpPr>
          <p:nvPr/>
        </p:nvSpPr>
        <p:spPr>
          <a:xfrm>
            <a:off x="1902543" y="6017343"/>
            <a:ext cx="8266068" cy="1002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Drowsy Detection </a:t>
            </a:r>
          </a:p>
        </p:txBody>
      </p:sp>
    </p:spTree>
    <p:extLst>
      <p:ext uri="{BB962C8B-B14F-4D97-AF65-F5344CB8AC3E}">
        <p14:creationId xmlns:p14="http://schemas.microsoft.com/office/powerpoint/2010/main" val="230196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2285AD-2D81-22C3-F7FB-E5A286A7EC45}"/>
              </a:ext>
            </a:extLst>
          </p:cNvPr>
          <p:cNvGrpSpPr/>
          <p:nvPr/>
        </p:nvGrpSpPr>
        <p:grpSpPr>
          <a:xfrm>
            <a:off x="643467" y="1983183"/>
            <a:ext cx="10905066" cy="2891632"/>
            <a:chOff x="2535" y="987298"/>
            <a:chExt cx="4755895" cy="2377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0AFCB-04B3-ACFF-AC58-B6B0FEF8A64E}"/>
                </a:ext>
              </a:extLst>
            </p:cNvPr>
            <p:cNvSpPr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FC3DB1-EC87-1352-5A6A-9FCCA9494BD7}"/>
                </a:ext>
              </a:extLst>
            </p:cNvPr>
            <p:cNvSpPr txBox="1"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 defTabSz="349599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Fire Detection</a:t>
              </a:r>
              <a:endParaRPr lang="en-US" sz="8000" b="1" kern="120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21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DD015-0CA5-146B-9157-560FA5FE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Fire Detection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22A800E-6F9E-5667-B079-2CA76AC4D8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-1" b="1682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C734A-9D9B-41B7-D1EF-004A356E06C5}"/>
              </a:ext>
            </a:extLst>
          </p:cNvPr>
          <p:cNvSpPr txBox="1"/>
          <p:nvPr/>
        </p:nvSpPr>
        <p:spPr>
          <a:xfrm>
            <a:off x="838200" y="557188"/>
            <a:ext cx="4862848" cy="556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Inspection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446F551-5E37-1BE6-36CC-08E22B26A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812786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428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 descr="Box Packages">
            <a:extLst>
              <a:ext uri="{FF2B5EF4-FFF2-40B4-BE49-F238E27FC236}">
                <a16:creationId xmlns:a16="http://schemas.microsoft.com/office/drawing/2014/main" id="{BB648A04-B059-8A8A-3710-D62E03B89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81705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D91EB-7B50-F11E-2F71-6AFBEB020AA5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detection </a:t>
            </a:r>
          </a:p>
        </p:txBody>
      </p:sp>
    </p:spTree>
    <p:extLst>
      <p:ext uri="{BB962C8B-B14F-4D97-AF65-F5344CB8AC3E}">
        <p14:creationId xmlns:p14="http://schemas.microsoft.com/office/powerpoint/2010/main" val="25874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138E29F-51AC-C7EC-6B3C-51373651CB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85464-E74B-B4AC-5717-CC66E49C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Example product: bottles of milk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3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2831-33ED-2514-C465-1B378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3" y="365125"/>
            <a:ext cx="3952071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Product counting and Tracking  </a:t>
            </a:r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A9F2B082-EC63-B159-1AA6-CE732ADE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6" r="15015" b="-1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89421-227B-F21E-1556-378D9C1E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/>
              <a:t>Counting and tracking 7 bottles 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0EE9B9-5F64-C24E-7805-69DD89DAD3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112" b="13111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4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A1596-8BCE-8262-E1C4-3C4C3370FBF3}"/>
              </a:ext>
            </a:extLst>
          </p:cNvPr>
          <p:cNvSpPr txBox="1"/>
          <p:nvPr/>
        </p:nvSpPr>
        <p:spPr>
          <a:xfrm>
            <a:off x="6636862" y="2780442"/>
            <a:ext cx="5214668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Defect Detection and </a:t>
            </a:r>
            <a:r>
              <a:rPr lang="en-US" sz="5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5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lassification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18A20470-AC9E-816A-57C6-96DF354C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5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F1F7B-859D-A1CF-AAF9-9C2603D6EECE}"/>
              </a:ext>
            </a:extLst>
          </p:cNvPr>
          <p:cNvSpPr txBox="1">
            <a:spLocks/>
          </p:cNvSpPr>
          <p:nvPr/>
        </p:nvSpPr>
        <p:spPr>
          <a:xfrm>
            <a:off x="209550" y="434975"/>
            <a:ext cx="10396872" cy="895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7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5773B-BE4E-BB24-B8E4-B0D99F08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58" y="5805222"/>
            <a:ext cx="7919884" cy="895407"/>
          </a:xfrm>
        </p:spPr>
        <p:txBody>
          <a:bodyPr>
            <a:noAutofit/>
          </a:bodyPr>
          <a:lstStyle/>
          <a:p>
            <a:r>
              <a:rPr lang="en-US" sz="6000" b="1" dirty="0"/>
              <a:t>Good product detection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9B8A279-48E3-0CE1-64C9-A5916D128C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5" b="15255"/>
          <a:stretch>
            <a:fillRect/>
          </a:stretch>
        </p:blipFill>
        <p:spPr>
          <a:xfrm>
            <a:off x="1194619" y="280219"/>
            <a:ext cx="9807678" cy="5525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66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0" y="0"/>
            <a:ext cx="17640276" cy="6933588"/>
            <a:chOff x="-11858" y="0"/>
            <a:chExt cx="3469484" cy="69335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-11858" y="0"/>
              <a:ext cx="2507226" cy="693358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1085201" y="1447126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1868866" y="1279645"/>
              <a:ext cx="1820816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788167" y="3560755"/>
              <a:ext cx="26694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8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23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569DB-86CB-908C-8410-024DB9EE8298}"/>
              </a:ext>
            </a:extLst>
          </p:cNvPr>
          <p:cNvSpPr txBox="1">
            <a:spLocks/>
          </p:cNvSpPr>
          <p:nvPr/>
        </p:nvSpPr>
        <p:spPr>
          <a:xfrm>
            <a:off x="838200" y="5358141"/>
            <a:ext cx="10515600" cy="94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Defected Product Detection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5882B-E44A-18FB-A4AA-DDE80FD0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1" b="21369"/>
          <a:stretch/>
        </p:blipFill>
        <p:spPr>
          <a:xfrm>
            <a:off x="1981123" y="557189"/>
            <a:ext cx="8229753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8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CF53B-154E-FBB1-DBF9-699547698651}"/>
              </a:ext>
            </a:extLst>
          </p:cNvPr>
          <p:cNvSpPr txBox="1"/>
          <p:nvPr/>
        </p:nvSpPr>
        <p:spPr>
          <a:xfrm>
            <a:off x="1991096" y="2105561"/>
            <a:ext cx="72659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Crowd Detection </a:t>
            </a:r>
          </a:p>
        </p:txBody>
      </p:sp>
    </p:spTree>
    <p:extLst>
      <p:ext uri="{BB962C8B-B14F-4D97-AF65-F5344CB8AC3E}">
        <p14:creationId xmlns:p14="http://schemas.microsoft.com/office/powerpoint/2010/main" val="3963286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4-02-12 00-12-27-197">
            <a:hlinkClick r:id="" action="ppaction://media"/>
            <a:extLst>
              <a:ext uri="{FF2B5EF4-FFF2-40B4-BE49-F238E27FC236}">
                <a16:creationId xmlns:a16="http://schemas.microsoft.com/office/drawing/2014/main" id="{334C1294-64E1-3946-2E4E-75E708BAEC41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 end="1825"/>
                </p14:media>
              </p:ext>
            </p:extLst>
          </p:nvPr>
        </p:nvPicPr>
        <p:blipFill>
          <a:blip r:embed="rId4"/>
          <a:srcRect t="7634" b="7634"/>
          <a:stretch>
            <a:fillRect/>
          </a:stretch>
        </p:blipFill>
        <p:spPr>
          <a:xfrm>
            <a:off x="88490" y="14748"/>
            <a:ext cx="12074013" cy="5397911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6D968-1E0D-109A-FA3C-7AE21B9B1DBE}"/>
              </a:ext>
            </a:extLst>
          </p:cNvPr>
          <p:cNvSpPr txBox="1">
            <a:spLocks/>
          </p:cNvSpPr>
          <p:nvPr/>
        </p:nvSpPr>
        <p:spPr>
          <a:xfrm>
            <a:off x="501445" y="5702708"/>
            <a:ext cx="11395587" cy="8996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Counting people and detect crowd</a:t>
            </a:r>
          </a:p>
        </p:txBody>
      </p:sp>
    </p:spTree>
    <p:extLst>
      <p:ext uri="{BB962C8B-B14F-4D97-AF65-F5344CB8AC3E}">
        <p14:creationId xmlns:p14="http://schemas.microsoft.com/office/powerpoint/2010/main" val="13900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3016017" cy="6858000"/>
            <a:chOff x="2497421" y="-2512"/>
            <a:chExt cx="3016017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84030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798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885044" y="45534"/>
            <a:ext cx="13194749" cy="6858000"/>
            <a:chOff x="4979931" y="45534"/>
            <a:chExt cx="286049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6182523" y="1427400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675857" y="1568385"/>
              <a:ext cx="1975868" cy="353269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52516" y="3434069"/>
              <a:ext cx="23179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3016017" cy="6858000"/>
            <a:chOff x="2497421" y="-2512"/>
            <a:chExt cx="3016017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84030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38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77630-E39B-4BF7-87A4-587C433B0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  <a:latin typeface="Berlin Sans FB Demi" panose="020E0802020502020306" pitchFamily="34" charset="0"/>
              </a:rPr>
              <a:t>Implementing LoRa Communication</a:t>
            </a:r>
            <a:endParaRPr lang="en-US" sz="4800" dirty="0">
              <a:solidFill>
                <a:srgbClr val="FFFFFF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D5890-F28E-47D7-93B7-C7052EBFF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latin typeface="Bahnschrift SemiBold" panose="020B0502040204020203" pitchFamily="34" charset="0"/>
              </a:rPr>
              <a:t>Using STM32 as Sender and ESP32 as Receiver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2330890"/>
      </p:ext>
    </p:extLst>
  </p:cSld>
  <p:clrMapOvr>
    <a:masterClrMapping/>
  </p:clrMapOvr>
  <p:transition spd="slow">
    <p:push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C82B-A195-408E-8945-535D82E1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2458969"/>
            <a:ext cx="11423374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Berlin Sans FB Demi" panose="020E0802020502020306" pitchFamily="34" charset="0"/>
              </a:rPr>
              <a:t>Overview of LoRa Technology</a:t>
            </a:r>
            <a:endParaRPr lang="en-US" sz="6600" dirty="0">
              <a:latin typeface="Berlin Sans FB Demi" panose="020E08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91FAD-40DF-4E9A-A83F-37443A72D912}"/>
              </a:ext>
            </a:extLst>
          </p:cNvPr>
          <p:cNvSpPr txBox="1"/>
          <p:nvPr/>
        </p:nvSpPr>
        <p:spPr>
          <a:xfrm>
            <a:off x="1186069" y="3425687"/>
            <a:ext cx="9687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An Introduction to Long Range (LoRa)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2712786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عنصر نائب للمحتوى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r="319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8554702" y="2123440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4000" b="1" dirty="0"/>
              <a:t>Definition</a:t>
            </a:r>
          </a:p>
          <a:p>
            <a:pPr lvl="0" indent="-228600" algn="l"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4000" b="1" dirty="0"/>
              <a:t>Purpose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Key Features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Long Range</a:t>
            </a:r>
          </a:p>
          <a:p>
            <a:r>
              <a:rPr lang="en-US" sz="4000" b="1" dirty="0"/>
              <a:t>Bandwidth</a:t>
            </a:r>
          </a:p>
          <a:p>
            <a:r>
              <a:rPr lang="en-US" sz="4000" b="1" dirty="0"/>
              <a:t>Low Power Consumption</a:t>
            </a:r>
          </a:p>
        </p:txBody>
      </p:sp>
      <p:pic>
        <p:nvPicPr>
          <p:cNvPr id="19" name="صورة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2925051"/>
            <a:ext cx="5150277" cy="28326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عنصر نائب للمحتوى 4"/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Frequency Bands</a:t>
            </a:r>
          </a:p>
          <a:p>
            <a:r>
              <a:rPr lang="en-US" sz="4000" b="1" dirty="0"/>
              <a:t>High Capacity</a:t>
            </a:r>
            <a:endParaRPr lang="ar-EG" sz="4000" dirty="0"/>
          </a:p>
          <a:p>
            <a:r>
              <a:rPr lang="en-US" sz="4000" b="1" dirty="0"/>
              <a:t>Secure</a:t>
            </a:r>
            <a:endParaRPr lang="ar-EG" sz="4000" b="1" dirty="0"/>
          </a:p>
          <a:p>
            <a:r>
              <a:rPr lang="en-US" sz="4000" b="1" dirty="0"/>
              <a:t>Cost-Effective</a:t>
            </a:r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2557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59B52-4FC2-4205-84D9-B2F49BD97D8C}"/>
              </a:ext>
            </a:extLst>
          </p:cNvPr>
          <p:cNvSpPr txBox="1"/>
          <p:nvPr/>
        </p:nvSpPr>
        <p:spPr>
          <a:xfrm>
            <a:off x="104887" y="-544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eorgia" panose="02040502050405020303" pitchFamily="18" charset="0"/>
              </a:rPr>
              <a:t>Motivation 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6823B-E074-497A-A310-F7A58EC688EC}"/>
              </a:ext>
            </a:extLst>
          </p:cNvPr>
          <p:cNvSpPr txBox="1"/>
          <p:nvPr/>
        </p:nvSpPr>
        <p:spPr>
          <a:xfrm>
            <a:off x="104887" y="3604533"/>
            <a:ext cx="257930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Germany  </a:t>
            </a:r>
          </a:p>
          <a:p>
            <a:pPr algn="r" defTabSz="1219170">
              <a:spcBef>
                <a:spcPct val="20000"/>
              </a:spcBef>
              <a:defRPr/>
            </a:pPr>
            <a:endParaRPr lang="en-US" sz="200" b="1" dirty="0">
              <a:solidFill>
                <a:srgbClr val="4D4D4D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678353-CBF5-47E7-BB6C-F7CE59DC512F}"/>
              </a:ext>
            </a:extLst>
          </p:cNvPr>
          <p:cNvSpPr/>
          <p:nvPr/>
        </p:nvSpPr>
        <p:spPr>
          <a:xfrm rot="16200000">
            <a:off x="4534362" y="1570564"/>
            <a:ext cx="3170343" cy="5757188"/>
          </a:xfrm>
          <a:custGeom>
            <a:avLst/>
            <a:gdLst>
              <a:gd name="connsiteX0" fmla="*/ 1920241 w 1922595"/>
              <a:gd name="connsiteY0" fmla="*/ 0 h 3840474"/>
              <a:gd name="connsiteX1" fmla="*/ 1922595 w 1922595"/>
              <a:gd name="connsiteY1" fmla="*/ 119 h 3840474"/>
              <a:gd name="connsiteX2" fmla="*/ 1922595 w 1922595"/>
              <a:gd name="connsiteY2" fmla="*/ 3840355 h 3840474"/>
              <a:gd name="connsiteX3" fmla="*/ 1920241 w 1922595"/>
              <a:gd name="connsiteY3" fmla="*/ 3840474 h 3840474"/>
              <a:gd name="connsiteX4" fmla="*/ 0 w 1922595"/>
              <a:gd name="connsiteY4" fmla="*/ 1920237 h 3840474"/>
              <a:gd name="connsiteX5" fmla="*/ 1920241 w 1922595"/>
              <a:gd name="connsiteY5" fmla="*/ 0 h 384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595" h="3840474">
                <a:moveTo>
                  <a:pt x="1920241" y="0"/>
                </a:moveTo>
                <a:lnTo>
                  <a:pt x="1922595" y="119"/>
                </a:lnTo>
                <a:lnTo>
                  <a:pt x="1922595" y="3840355"/>
                </a:lnTo>
                <a:lnTo>
                  <a:pt x="1920241" y="3840474"/>
                </a:lnTo>
                <a:cubicBezTo>
                  <a:pt x="859721" y="3840474"/>
                  <a:pt x="0" y="2980755"/>
                  <a:pt x="0" y="1920237"/>
                </a:cubicBezTo>
                <a:cubicBezTo>
                  <a:pt x="0" y="859719"/>
                  <a:pt x="859721" y="0"/>
                  <a:pt x="1920241" y="0"/>
                </a:cubicBez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9A9F9-D562-4864-BCA9-C08C90B5AF41}"/>
              </a:ext>
            </a:extLst>
          </p:cNvPr>
          <p:cNvGrpSpPr/>
          <p:nvPr/>
        </p:nvGrpSpPr>
        <p:grpSpPr>
          <a:xfrm>
            <a:off x="4229043" y="943749"/>
            <a:ext cx="3840481" cy="3840474"/>
            <a:chOff x="9715488" y="3904554"/>
            <a:chExt cx="1220583" cy="12205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8F33E4-5388-4118-8C43-2E14247D3CC4}"/>
                </a:ext>
              </a:extLst>
            </p:cNvPr>
            <p:cNvSpPr/>
            <p:nvPr/>
          </p:nvSpPr>
          <p:spPr>
            <a:xfrm>
              <a:off x="9715488" y="3904554"/>
              <a:ext cx="1220583" cy="12205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495348-D5F0-4D80-ABFD-AAF00CA49B7B}"/>
                </a:ext>
              </a:extLst>
            </p:cNvPr>
            <p:cNvSpPr/>
            <p:nvPr/>
          </p:nvSpPr>
          <p:spPr>
            <a:xfrm>
              <a:off x="9772328" y="3970849"/>
              <a:ext cx="1087995" cy="10879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A624A81-34F8-4D08-AA3D-5084A2126B3E}"/>
              </a:ext>
            </a:extLst>
          </p:cNvPr>
          <p:cNvSpPr/>
          <p:nvPr/>
        </p:nvSpPr>
        <p:spPr>
          <a:xfrm>
            <a:off x="7546307" y="4784223"/>
            <a:ext cx="1145409" cy="12000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282792-E01E-4EE8-9B8C-CA0EC9F2E413}"/>
              </a:ext>
            </a:extLst>
          </p:cNvPr>
          <p:cNvSpPr/>
          <p:nvPr/>
        </p:nvSpPr>
        <p:spPr>
          <a:xfrm>
            <a:off x="8331003" y="3093826"/>
            <a:ext cx="1225323" cy="1200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236BEB-824D-48A0-8EC2-6C4731EE71CA}"/>
              </a:ext>
            </a:extLst>
          </p:cNvPr>
          <p:cNvSpPr/>
          <p:nvPr/>
        </p:nvSpPr>
        <p:spPr>
          <a:xfrm>
            <a:off x="3839515" y="4796772"/>
            <a:ext cx="1219653" cy="1191574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C18D73-55F2-4B62-AB13-421A01D5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93" y="1735823"/>
            <a:ext cx="2206314" cy="22063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B51722-9095-442F-9814-9958BE915389}"/>
              </a:ext>
            </a:extLst>
          </p:cNvPr>
          <p:cNvSpPr txBox="1"/>
          <p:nvPr/>
        </p:nvSpPr>
        <p:spPr>
          <a:xfrm>
            <a:off x="1367827" y="6059336"/>
            <a:ext cx="325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Euro stat Research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AA5D6-9ABC-4723-9AF8-FBE43000336F}"/>
              </a:ext>
            </a:extLst>
          </p:cNvPr>
          <p:cNvSpPr txBox="1"/>
          <p:nvPr/>
        </p:nvSpPr>
        <p:spPr>
          <a:xfrm>
            <a:off x="7546307" y="6059336"/>
            <a:ext cx="450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Markets And Markets Research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52CF9B-172E-4588-B6C3-E9458A4DEC6C}"/>
              </a:ext>
            </a:extLst>
          </p:cNvPr>
          <p:cNvSpPr txBox="1"/>
          <p:nvPr/>
        </p:nvSpPr>
        <p:spPr>
          <a:xfrm>
            <a:off x="8943664" y="4347961"/>
            <a:ext cx="328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Grand View Research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6126C3-9099-500D-DDFE-D9B09A743EF8}"/>
              </a:ext>
            </a:extLst>
          </p:cNvPr>
          <p:cNvSpPr/>
          <p:nvPr/>
        </p:nvSpPr>
        <p:spPr>
          <a:xfrm>
            <a:off x="2892778" y="3208912"/>
            <a:ext cx="1219653" cy="11915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" name="Google Shape;9554;p77">
            <a:extLst>
              <a:ext uri="{FF2B5EF4-FFF2-40B4-BE49-F238E27FC236}">
                <a16:creationId xmlns:a16="http://schemas.microsoft.com/office/drawing/2014/main" id="{49186181-B703-43FA-ECB9-FEE8DF60944E}"/>
              </a:ext>
            </a:extLst>
          </p:cNvPr>
          <p:cNvGrpSpPr/>
          <p:nvPr/>
        </p:nvGrpSpPr>
        <p:grpSpPr>
          <a:xfrm>
            <a:off x="3075719" y="3318285"/>
            <a:ext cx="741902" cy="729803"/>
            <a:chOff x="-59502354" y="1904375"/>
            <a:chExt cx="319000" cy="319501"/>
          </a:xfrm>
        </p:grpSpPr>
        <p:sp>
          <p:nvSpPr>
            <p:cNvPr id="10" name="Google Shape;9555;p77">
              <a:extLst>
                <a:ext uri="{FF2B5EF4-FFF2-40B4-BE49-F238E27FC236}">
                  <a16:creationId xmlns:a16="http://schemas.microsoft.com/office/drawing/2014/main" id="{5C0B57EB-8719-80BA-08CF-8E30C1D37F6E}"/>
                </a:ext>
              </a:extLst>
            </p:cNvPr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556;p77">
              <a:extLst>
                <a:ext uri="{FF2B5EF4-FFF2-40B4-BE49-F238E27FC236}">
                  <a16:creationId xmlns:a16="http://schemas.microsoft.com/office/drawing/2014/main" id="{51F9D0E4-01F6-9DC6-DCA5-6B2ACBC15F01}"/>
                </a:ext>
              </a:extLst>
            </p:cNvPr>
            <p:cNvSpPr/>
            <p:nvPr/>
          </p:nvSpPr>
          <p:spPr>
            <a:xfrm>
              <a:off x="-59502354" y="1966301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9557;p77">
              <a:extLst>
                <a:ext uri="{FF2B5EF4-FFF2-40B4-BE49-F238E27FC236}">
                  <a16:creationId xmlns:a16="http://schemas.microsoft.com/office/drawing/2014/main" id="{6D4C51D8-BC65-E5D1-787A-35AC2C76D70F}"/>
                </a:ext>
              </a:extLst>
            </p:cNvPr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2" descr="Customer Relationship Management Market Worth $81.9 Billion By 2025: Grand  View Research, Inc.">
            <a:extLst>
              <a:ext uri="{FF2B5EF4-FFF2-40B4-BE49-F238E27FC236}">
                <a16:creationId xmlns:a16="http://schemas.microsoft.com/office/drawing/2014/main" id="{B4F95F3D-693F-208F-996D-0A2217B0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0" b="89963" l="2630" r="99593">
                        <a14:foregroundMark x1="6074" y1="30731" x2="14704" y2="32218"/>
                        <a14:foregroundMark x1="22037" y1="49442" x2="26333" y2="53779"/>
                        <a14:foregroundMark x1="23296" y1="16357" x2="3074" y2="620"/>
                        <a14:foregroundMark x1="6926" y1="16357" x2="14704" y2="25031"/>
                        <a14:foregroundMark x1="24185" y1="46592" x2="3481" y2="30731"/>
                        <a14:foregroundMark x1="72000" y1="19331" x2="77593" y2="46592"/>
                        <a14:foregroundMark x1="85778" y1="22181" x2="90111" y2="49442"/>
                        <a14:foregroundMark x1="87926" y1="36555" x2="76296" y2="10657"/>
                        <a14:foregroundMark x1="89667" y1="14994" x2="99593" y2="17844"/>
                        <a14:foregroundMark x1="2630" y1="33705" x2="11667" y2="27881"/>
                        <a14:foregroundMark x1="18556" y1="16357" x2="12963" y2="16357"/>
                        <a14:foregroundMark x1="44852" y1="23544" x2="53481" y2="35068"/>
                        <a14:foregroundMark x1="55630" y1="22181" x2="46593" y2="20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551" y="3525263"/>
            <a:ext cx="996648" cy="70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909866-8A35-5C54-7594-39A7A42D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778" y1="48200" x2="32778" y2="48200"/>
                        <a14:foregroundMark x1="38889" y1="35600" x2="38889" y2="35600"/>
                        <a14:foregroundMark x1="48333" y1="50000" x2="48333" y2="50000"/>
                        <a14:foregroundMark x1="55778" y1="30400" x2="55778" y2="30400"/>
                        <a14:foregroundMark x1="65556" y1="55000" x2="65556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06" y="4841592"/>
            <a:ext cx="2144835" cy="12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ome - Eurostat">
            <a:extLst>
              <a:ext uri="{FF2B5EF4-FFF2-40B4-BE49-F238E27FC236}">
                <a16:creationId xmlns:a16="http://schemas.microsoft.com/office/drawing/2014/main" id="{71051E58-9186-9F06-2683-0D0A7772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21" y="4939893"/>
            <a:ext cx="1263440" cy="9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3D1F3E18-BF1F-5AF6-8D61-3B2022967E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438524"/>
                  </p:ext>
                </p:extLst>
              </p:nvPr>
            </p:nvGraphicFramePr>
            <p:xfrm>
              <a:off x="2970674" y="3438967"/>
              <a:ext cx="1150743" cy="649348"/>
            </p:xfrm>
            <a:graphic>
              <a:graphicData uri="http://schemas.microsoft.com/office/powerpoint/2016/slidezoom">
                <pslz:sldZm>
                  <pslz:sldZmObj sldId="273" cId="629481289">
                    <pslz:zmPr id="{5BE08506-562E-4B93-8FAF-804AE8E56DAF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0743" cy="649348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alpha val="0"/>
                          </a:schemeClr>
                        </a:solidFill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50800" dir="5400000" algn="ctr" rotWithShape="0">
                            <a:srgbClr val="000000">
                              <a:alpha val="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D1F3E18-BF1F-5AF6-8D61-3B2022967E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0674" y="3438967"/>
                <a:ext cx="1150743" cy="649348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">
                <a:solidFill>
                  <a:prstClr val="ltGray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4A9A9D1A-B2CC-4C1E-B6EC-5980BE9C9D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605524"/>
                  </p:ext>
                </p:extLst>
              </p:nvPr>
            </p:nvGraphicFramePr>
            <p:xfrm>
              <a:off x="3794199" y="5017745"/>
              <a:ext cx="1215793" cy="686055"/>
            </p:xfrm>
            <a:graphic>
              <a:graphicData uri="http://schemas.microsoft.com/office/powerpoint/2016/slidezoom">
                <pslz:sldZm>
                  <pslz:sldZmObj sldId="274" cId="2471326199">
                    <pslz:zmPr id="{837FB640-7C01-478C-91E8-3DD3D870AC7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5793" cy="6860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2" name="Slide Zoom 5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A9A9D1A-B2CC-4C1E-B6EC-5980BE9C9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99" y="5017745"/>
                <a:ext cx="1215793" cy="6860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E2F0C2C3-2358-7479-8FAF-61E34EED62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111820"/>
                  </p:ext>
                </p:extLst>
              </p:nvPr>
            </p:nvGraphicFramePr>
            <p:xfrm>
              <a:off x="7523650" y="5090519"/>
              <a:ext cx="1166214" cy="658078"/>
            </p:xfrm>
            <a:graphic>
              <a:graphicData uri="http://schemas.microsoft.com/office/powerpoint/2016/slidezoom">
                <pslz:sldZm>
                  <pslz:sldZmObj sldId="275" cId="707768789">
                    <pslz:zmPr id="{ADAA399D-FAE2-46FB-BBAD-C44D7A4C69B7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6214" cy="6580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4" name="Slide Zoom 5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2F0C2C3-2358-7479-8FAF-61E34EED62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3650" y="5090519"/>
                <a:ext cx="1166214" cy="6580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A89B61B2-512E-37C0-0D64-C7ECFB6422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2850830"/>
                  </p:ext>
                </p:extLst>
              </p:nvPr>
            </p:nvGraphicFramePr>
            <p:xfrm>
              <a:off x="8366093" y="3200264"/>
              <a:ext cx="1432850" cy="808537"/>
            </p:xfrm>
            <a:graphic>
              <a:graphicData uri="http://schemas.microsoft.com/office/powerpoint/2016/slidezoom">
                <pslz:sldZm>
                  <pslz:sldZmObj sldId="276" cId="2567789737">
                    <pslz:zmPr id="{A97AE259-0914-4412-8950-51CE8B146DDB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2850" cy="8085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6" name="Slide Zoom 5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89B61B2-512E-37C0-0D64-C7ECFB6422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6093" y="3200264"/>
                <a:ext cx="1432850" cy="8085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294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3048001" y="301951"/>
            <a:ext cx="6184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How LoRa Works</a:t>
            </a:r>
          </a:p>
        </p:txBody>
      </p:sp>
      <p:sp>
        <p:nvSpPr>
          <p:cNvPr id="5" name="مربع نص 4"/>
          <p:cNvSpPr txBox="1"/>
          <p:nvPr/>
        </p:nvSpPr>
        <p:spPr>
          <a:xfrm>
            <a:off x="1233949" y="1776941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relies on two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componets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66999"/>
            <a:ext cx="6177116" cy="3773129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1838414" y="2983349"/>
            <a:ext cx="34955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1838413" y="4343401"/>
            <a:ext cx="21694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3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مربع نص 4"/>
          <p:cNvSpPr txBox="1"/>
          <p:nvPr/>
        </p:nvSpPr>
        <p:spPr>
          <a:xfrm>
            <a:off x="1074304" y="216886"/>
            <a:ext cx="4959603" cy="1642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1074304" y="2206491"/>
            <a:ext cx="6237797" cy="35225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Smart Cities</a:t>
            </a:r>
          </a:p>
          <a:p>
            <a:endParaRPr lang="en-US" sz="3200" dirty="0"/>
          </a:p>
          <a:p>
            <a:r>
              <a:rPr lang="en-US" sz="3200" b="1" dirty="0"/>
              <a:t>Agriculture</a:t>
            </a:r>
          </a:p>
          <a:p>
            <a:pPr marL="0"/>
            <a:endParaRPr lang="en-US" sz="3200" b="1" dirty="0"/>
          </a:p>
          <a:p>
            <a:r>
              <a:rPr lang="en-US" sz="3200" b="1" dirty="0"/>
              <a:t>Environmental Monitoring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Industry</a:t>
            </a:r>
          </a:p>
          <a:p>
            <a:pPr marL="0"/>
            <a:endParaRPr lang="en-US" sz="2400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816648"/>
            <a:ext cx="5201023" cy="48109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B15DF-7519-47FA-9DF4-2C5C54BA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Managing Environmental Safety</a:t>
            </a: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D5F9C074-596A-C3D4-8F16-BADFF6740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90794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594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58B5-A863-4A90-9FFA-AA6798B2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9"/>
            <a:ext cx="10515600" cy="78187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Flow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7DB06B-07EF-492E-9FD4-4A9E3F890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241346"/>
              </p:ext>
            </p:extLst>
          </p:nvPr>
        </p:nvGraphicFramePr>
        <p:xfrm>
          <a:off x="132523" y="954157"/>
          <a:ext cx="11940208" cy="5731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09783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DB1362A-040F-4652-8C8D-EA80B7836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150405"/>
              </p:ext>
            </p:extLst>
          </p:nvPr>
        </p:nvGraphicFramePr>
        <p:xfrm>
          <a:off x="318052" y="1152938"/>
          <a:ext cx="11502887" cy="4588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80551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B2BB-2428-42AA-B27A-B53CA628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Sensors Overview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2105EB1A-6A1F-8C73-C163-2A76E559C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0" r="188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240388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E5B2F-C2CD-441C-84FF-7A23AA1EF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894"/>
          <a:stretch/>
        </p:blipFill>
        <p:spPr>
          <a:xfrm>
            <a:off x="536624" y="2209309"/>
            <a:ext cx="11655376" cy="4222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AA033-98C4-4FDF-81B7-690EBC03A2B2}"/>
              </a:ext>
            </a:extLst>
          </p:cNvPr>
          <p:cNvSpPr txBox="1"/>
          <p:nvPr/>
        </p:nvSpPr>
        <p:spPr>
          <a:xfrm>
            <a:off x="304799" y="240443"/>
            <a:ext cx="11582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Understanding the DHT11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5E7AC-7F41-4215-BBD6-78F833CE8DEB}"/>
              </a:ext>
            </a:extLst>
          </p:cNvPr>
          <p:cNvSpPr txBox="1"/>
          <p:nvPr/>
        </p:nvSpPr>
        <p:spPr>
          <a:xfrm>
            <a:off x="304799" y="1071440"/>
            <a:ext cx="825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Temperature and humidity sensor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2251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1AA1-159E-4840-BF5D-E0410970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842205"/>
            <a:ext cx="10515600" cy="575779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Arial Black" panose="020B0A04020102020204" pitchFamily="34" charset="0"/>
              </a:rPr>
              <a:t>Why Choose DHT11?</a:t>
            </a:r>
            <a:br>
              <a:rPr lang="en-US" sz="5400" b="1" dirty="0">
                <a:latin typeface="Arial Black" panose="020B0A04020102020204" pitchFamily="34" charset="0"/>
              </a:rPr>
            </a:br>
            <a:endParaRPr lang="en-US" sz="5400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38DEDC-DC5F-1826-1A12-6B87D5D46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161549"/>
              </p:ext>
            </p:extLst>
          </p:nvPr>
        </p:nvGraphicFramePr>
        <p:xfrm>
          <a:off x="838200" y="1417984"/>
          <a:ext cx="10515600" cy="516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1502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3C2C-2485-4E2E-AD41-06B5A3BA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215692"/>
            <a:ext cx="10515600" cy="102635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MQ4 Sensor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704288-BC15-44B7-A019-0C21932DF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089"/>
          <a:stretch/>
        </p:blipFill>
        <p:spPr>
          <a:xfrm>
            <a:off x="1735197" y="2041490"/>
            <a:ext cx="8721606" cy="4704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8E070-B4FA-4C03-BD76-63AF9B5F9A53}"/>
              </a:ext>
            </a:extLst>
          </p:cNvPr>
          <p:cNvSpPr txBox="1"/>
          <p:nvPr/>
        </p:nvSpPr>
        <p:spPr>
          <a:xfrm>
            <a:off x="125094" y="856550"/>
            <a:ext cx="126955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Bahnschrift SemiBold" panose="020B0502040204020203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MQ4 is a semiconductor sensor used for detecting the presence of methane (CH4) in the air.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can also detect other gases like LPG, CO, Alcohol, and Smoke to some extent.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1298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83D08-0156-4A0C-BA16-A6BC6F0EC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latin typeface="Arial Black" panose="020B0A04020102020204" pitchFamily="34" charset="0"/>
              </a:rPr>
              <a:t>Why Choose MQ4?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F8A2BA-612E-4E65-45CF-AF6609B29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3031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31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EC061-9099-AFA4-2620-7B4B2F3B8A1D}"/>
              </a:ext>
            </a:extLst>
          </p:cNvPr>
          <p:cNvSpPr txBox="1"/>
          <p:nvPr/>
        </p:nvSpPr>
        <p:spPr>
          <a:xfrm>
            <a:off x="5084901" y="5382816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Germany</a:t>
            </a:r>
          </a:p>
        </p:txBody>
      </p:sp>
      <p:pic>
        <p:nvPicPr>
          <p:cNvPr id="2050" name="Picture 2" descr="Nord Drivesystems Celebrates 35 Years of Manufacturing in Germany | Power  Transmission Engineering Magazine">
            <a:extLst>
              <a:ext uri="{FF2B5EF4-FFF2-40B4-BE49-F238E27FC236}">
                <a16:creationId xmlns:a16="http://schemas.microsoft.com/office/drawing/2014/main" id="{8799A0AB-6913-F6F4-214E-6CB9AC22B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7" b="10303"/>
          <a:stretch/>
        </p:blipFill>
        <p:spPr bwMode="auto">
          <a:xfrm>
            <a:off x="1121072" y="390832"/>
            <a:ext cx="10042475" cy="451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81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-coded on electronic circuit board">
            <a:extLst>
              <a:ext uri="{FF2B5EF4-FFF2-40B4-BE49-F238E27FC236}">
                <a16:creationId xmlns:a16="http://schemas.microsoft.com/office/drawing/2014/main" id="{1F151EF0-2C90-8B42-F4CB-495DD95D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5159" r="-1" b="99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86509-906E-4935-B0F2-75554B6F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Microcontrollers Overview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64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618A1-80B6-43AB-BD43-0863BA5A0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" r="1146" b="1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7BBA-A5F7-4223-BA62-99AE2DE2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STM32 as a Sender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1F96D-7C39-4EF7-8DD0-87A50C96AEA4}"/>
              </a:ext>
            </a:extLst>
          </p:cNvPr>
          <p:cNvSpPr txBox="1"/>
          <p:nvPr/>
        </p:nvSpPr>
        <p:spPr>
          <a:xfrm>
            <a:off x="7000568" y="5746071"/>
            <a:ext cx="4925961" cy="852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STM32 is a family of 32-bit ARM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042148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7BBA-A5F7-4223-BA62-99AE2DE2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52" y="50006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Why Choose STM32 ?</a:t>
            </a:r>
            <a:endParaRPr lang="en-US" sz="54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2E8059B-254E-AF3C-E66F-7BC03DDFF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178706"/>
              </p:ext>
            </p:extLst>
          </p:nvPr>
        </p:nvGraphicFramePr>
        <p:xfrm>
          <a:off x="838200" y="1825624"/>
          <a:ext cx="10515600" cy="4694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891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A0DB9B-E1CB-4545-A649-E95A9264A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1282" b="62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36050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7A57A-3890-4F56-8546-9B74DE4F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STM32 and LoRa Module Integration with the Sensors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5AE61F-2FCB-4D53-ACE7-6C873910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" b="43045" l="0" r="97370">
                        <a14:foregroundMark x1="29211" y1="9974" x2="29638" y2="2822"/>
                        <a14:foregroundMark x1="31841" y1="2559" x2="32125" y2="10892"/>
                        <a14:foregroundMark x1="32125" y1="10892" x2="27576" y2="12730"/>
                        <a14:foregroundMark x1="27576" y1="12730" x2="25942" y2="8727"/>
                        <a14:foregroundMark x1="25942" y1="8727" x2="25871" y2="4003"/>
                        <a14:foregroundMark x1="25871" y1="4003" x2="29069" y2="722"/>
                        <a14:foregroundMark x1="29069" y1="722" x2="32623" y2="4134"/>
                        <a14:foregroundMark x1="32623" y1="4134" x2="32480" y2="12598"/>
                        <a14:foregroundMark x1="32978" y1="12730" x2="34328" y2="7808"/>
                        <a14:foregroundMark x1="34328" y1="7808" x2="33973" y2="3150"/>
                        <a14:foregroundMark x1="33973" y1="3150" x2="33404" y2="2231"/>
                        <a14:foregroundMark x1="25515" y1="262" x2="24378" y2="9252"/>
                        <a14:foregroundMark x1="24378" y1="9252" x2="25871" y2="5249"/>
                        <a14:foregroundMark x1="25871" y1="5249" x2="25800" y2="1050"/>
                        <a14:foregroundMark x1="25800" y1="1050" x2="25231" y2="12927"/>
                        <a14:foregroundMark x1="24023" y1="10105" x2="24947" y2="13386"/>
                        <a14:foregroundMark x1="9524" y1="33399" x2="1066" y2="33268"/>
                        <a14:foregroundMark x1="1066" y1="33268" x2="11016" y2="31037"/>
                        <a14:foregroundMark x1="11016" y1="31037" x2="5686" y2="30118"/>
                        <a14:foregroundMark x1="5686" y1="30118" x2="11585" y2="29790"/>
                        <a14:foregroundMark x1="11585" y1="29790" x2="5615" y2="29199"/>
                        <a14:foregroundMark x1="5615" y1="29199" x2="12154" y2="29134"/>
                        <a14:foregroundMark x1="12154" y1="29134" x2="1990" y2="27428"/>
                        <a14:foregroundMark x1="1990" y1="27428" x2="13149" y2="26837"/>
                        <a14:foregroundMark x1="13149" y1="26837" x2="1990" y2="26181"/>
                        <a14:foregroundMark x1="1990" y1="26181" x2="10092" y2="24409"/>
                        <a14:foregroundMark x1="10092" y1="24409" x2="1706" y2="24344"/>
                        <a14:foregroundMark x1="1706" y1="24344" x2="15849" y2="25984"/>
                        <a14:foregroundMark x1="15849" y1="25984" x2="5615" y2="26050"/>
                        <a14:foregroundMark x1="5615" y1="26050" x2="10661" y2="29987"/>
                        <a14:foregroundMark x1="10661" y1="29987" x2="15707" y2="30052"/>
                        <a14:foregroundMark x1="15707" y1="30052" x2="10163" y2="32152"/>
                        <a14:foregroundMark x1="10163" y1="32152" x2="16986" y2="32874"/>
                        <a14:foregroundMark x1="16986" y1="32874" x2="4904" y2="31562"/>
                        <a14:foregroundMark x1="4904" y1="31562" x2="11585" y2="31562"/>
                        <a14:foregroundMark x1="11585" y1="31562" x2="6681" y2="31496"/>
                        <a14:foregroundMark x1="6681" y1="31496" x2="8244" y2="32021"/>
                        <a14:foregroundMark x1="9240" y1="32677" x2="1208" y2="32677"/>
                        <a14:foregroundMark x1="1208" y1="32677" x2="6183" y2="29003"/>
                        <a14:foregroundMark x1="6183" y1="29003" x2="995" y2="28740"/>
                        <a14:foregroundMark x1="995" y1="28740" x2="71" y2="26181"/>
                        <a14:foregroundMark x1="51812" y1="12927" x2="44989" y2="11811"/>
                        <a14:foregroundMark x1="44989" y1="11811" x2="51955" y2="11024"/>
                        <a14:foregroundMark x1="51955" y1="11024" x2="43213" y2="10696"/>
                        <a14:foregroundMark x1="43213" y1="10696" x2="53589" y2="9383"/>
                        <a14:foregroundMark x1="53589" y1="9383" x2="52878" y2="9383"/>
                        <a14:foregroundMark x1="51955" y1="35302" x2="42289" y2="34055"/>
                        <a14:foregroundMark x1="42289" y1="34055" x2="47903" y2="34646"/>
                        <a14:foregroundMark x1="47903" y1="34646" x2="53163" y2="33727"/>
                        <a14:foregroundMark x1="53163" y1="33727" x2="48472" y2="34186"/>
                        <a14:foregroundMark x1="48472" y1="34186" x2="56077" y2="35105"/>
                        <a14:foregroundMark x1="56077" y1="35105" x2="50462" y2="34580"/>
                        <a14:foregroundMark x1="50462" y1="34580" x2="57214" y2="34383"/>
                        <a14:foregroundMark x1="57214" y1="34383" x2="45842" y2="34514"/>
                        <a14:foregroundMark x1="45842" y1="34514" x2="51031" y2="36286"/>
                        <a14:foregroundMark x1="51031" y1="36286" x2="45131" y2="35236"/>
                        <a14:foregroundMark x1="45131" y1="35236" x2="50888" y2="35827"/>
                        <a14:foregroundMark x1="50888" y1="35827" x2="50107" y2="35761"/>
                        <a14:foregroundMark x1="80100" y1="33990" x2="63468" y2="33530"/>
                        <a14:foregroundMark x1="63468" y1="33530" x2="74698" y2="34449"/>
                        <a14:foregroundMark x1="74698" y1="34449" x2="84151" y2="33465"/>
                        <a14:foregroundMark x1="84151" y1="33465" x2="64677" y2="33005"/>
                        <a14:foregroundMark x1="64677" y1="33005" x2="87420" y2="33990"/>
                        <a14:foregroundMark x1="87420" y1="33990" x2="82658" y2="34449"/>
                        <a14:foregroundMark x1="93035" y1="43241" x2="95451" y2="23556"/>
                        <a14:foregroundMark x1="95451" y1="23556" x2="95665" y2="33268"/>
                        <a14:foregroundMark x1="95665" y1="33268" x2="95665" y2="22375"/>
                        <a14:foregroundMark x1="95665" y1="22375" x2="96873" y2="32612"/>
                        <a14:foregroundMark x1="96873" y1="32612" x2="98081" y2="24738"/>
                        <a14:foregroundMark x1="98081" y1="24738" x2="99929" y2="31562"/>
                        <a14:foregroundMark x1="99929" y1="31562" x2="96588" y2="16404"/>
                        <a14:foregroundMark x1="96588" y1="16404" x2="90689" y2="28675"/>
                        <a14:foregroundMark x1="90689" y1="28675" x2="87136" y2="18766"/>
                        <a14:foregroundMark x1="87136" y1="18766" x2="88344" y2="32808"/>
                        <a14:foregroundMark x1="88344" y1="32808" x2="92324" y2="20276"/>
                        <a14:foregroundMark x1="92324" y1="20276" x2="97086" y2="31693"/>
                        <a14:foregroundMark x1="94527" y1="38845" x2="65316" y2="39764"/>
                        <a14:foregroundMark x1="65316" y1="39764" x2="81308" y2="38451"/>
                        <a14:foregroundMark x1="81308" y1="38451" x2="59986" y2="38451"/>
                        <a14:foregroundMark x1="59986" y1="38451" x2="74129" y2="38976"/>
                        <a14:foregroundMark x1="74129" y1="38976" x2="65956" y2="38517"/>
                        <a14:foregroundMark x1="65956" y1="38517" x2="70505" y2="35433"/>
                        <a14:foregroundMark x1="70505" y1="35433" x2="57143" y2="33005"/>
                        <a14:foregroundMark x1="57143" y1="33005" x2="69652" y2="30774"/>
                        <a14:foregroundMark x1="69652" y1="30774" x2="53660" y2="31234"/>
                        <a14:foregroundMark x1="53660" y1="31234" x2="69936" y2="35696"/>
                        <a14:foregroundMark x1="69936" y1="35696" x2="60057" y2="37598"/>
                        <a14:foregroundMark x1="60057" y1="37598" x2="70647" y2="37861"/>
                        <a14:foregroundMark x1="70647" y1="37861" x2="63966" y2="38780"/>
                        <a14:foregroundMark x1="63966" y1="38780" x2="72139" y2="39764"/>
                        <a14:foregroundMark x1="72139" y1="39764" x2="54300" y2="38845"/>
                        <a14:foregroundMark x1="54300" y1="38845" x2="67164" y2="39764"/>
                        <a14:foregroundMark x1="67164" y1="39764" x2="60768" y2="39304"/>
                        <a14:foregroundMark x1="60768" y1="39304" x2="75053" y2="35171"/>
                        <a14:foregroundMark x1="75053" y1="35171" x2="61336" y2="33727"/>
                        <a14:foregroundMark x1="61336" y1="33727" x2="97370" y2="36155"/>
                        <a14:foregroundMark x1="97370" y1="36155" x2="86638" y2="35827"/>
                        <a14:foregroundMark x1="86638" y1="35827" x2="95807" y2="33661"/>
                        <a14:foregroundMark x1="95807" y1="33661" x2="91827" y2="31430"/>
                        <a14:foregroundMark x1="91827" y1="31430" x2="96233" y2="28018"/>
                        <a14:foregroundMark x1="96233" y1="28018" x2="85928" y2="25853"/>
                        <a14:foregroundMark x1="85928" y1="25853" x2="91116" y2="25394"/>
                        <a14:foregroundMark x1="91116" y1="25394" x2="85785" y2="24278"/>
                        <a14:foregroundMark x1="85785" y1="24278" x2="85785" y2="24278"/>
                      </a14:backgroundRemoval>
                    </a14:imgEffect>
                  </a14:imgLayer>
                </a14:imgProps>
              </a:ext>
            </a:extLst>
          </a:blip>
          <a:srcRect b="52112"/>
          <a:stretch/>
        </p:blipFill>
        <p:spPr>
          <a:xfrm>
            <a:off x="4502428" y="1553518"/>
            <a:ext cx="7225748" cy="37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8148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E91F5-891F-4D3A-8302-D641270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Setup With STM32F103C8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36FBD5-FB78-4D69-A0FF-E4B23AB77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36964"/>
              </p:ext>
            </p:extLst>
          </p:nvPr>
        </p:nvGraphicFramePr>
        <p:xfrm>
          <a:off x="578258" y="1966293"/>
          <a:ext cx="11035484" cy="4452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744">
                  <a:extLst>
                    <a:ext uri="{9D8B030D-6E8A-4147-A177-3AD203B41FA5}">
                      <a16:colId xmlns:a16="http://schemas.microsoft.com/office/drawing/2014/main" val="1723625664"/>
                    </a:ext>
                  </a:extLst>
                </a:gridCol>
                <a:gridCol w="5454740">
                  <a:extLst>
                    <a:ext uri="{9D8B030D-6E8A-4147-A177-3AD203B41FA5}">
                      <a16:colId xmlns:a16="http://schemas.microsoft.com/office/drawing/2014/main" val="2139741710"/>
                    </a:ext>
                  </a:extLst>
                </a:gridCol>
              </a:tblGrid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SX1278 (LoRa)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STM32F103C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640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0374740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VCC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653326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RST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PB0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3630310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SCK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PA5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9478970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MISO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PA6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3911511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MOSI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PA7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906213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NSS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PA4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0699842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DIO0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PA1</a:t>
                      </a:r>
                    </a:p>
                  </a:txBody>
                  <a:tcPr marL="66849" marR="66849" marT="33425" marB="33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97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93373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E91F5-891F-4D3A-8302-D641270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Setup With STM32F103C8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61C33E-B17E-4939-8D02-D1AC253AB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92156"/>
              </p:ext>
            </p:extLst>
          </p:nvPr>
        </p:nvGraphicFramePr>
        <p:xfrm>
          <a:off x="976316" y="2220927"/>
          <a:ext cx="8586270" cy="3942896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2279904">
                  <a:extLst>
                    <a:ext uri="{9D8B030D-6E8A-4147-A177-3AD203B41FA5}">
                      <a16:colId xmlns:a16="http://schemas.microsoft.com/office/drawing/2014/main" val="1652456092"/>
                    </a:ext>
                  </a:extLst>
                </a:gridCol>
                <a:gridCol w="6306366">
                  <a:extLst>
                    <a:ext uri="{9D8B030D-6E8A-4147-A177-3AD203B41FA5}">
                      <a16:colId xmlns:a16="http://schemas.microsoft.com/office/drawing/2014/main" val="1125595575"/>
                    </a:ext>
                  </a:extLst>
                </a:gridCol>
              </a:tblGrid>
              <a:tr h="985724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DHT11</a:t>
                      </a:r>
                    </a:p>
                  </a:txBody>
                  <a:tcPr marL="402336" marR="201168" marT="201168" marB="20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STM32F103C</a:t>
                      </a:r>
                    </a:p>
                  </a:txBody>
                  <a:tcPr marL="402336" marR="201168" marT="201168" marB="2011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4583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25338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algn="ctr"/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VCC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77244"/>
                  </a:ext>
                </a:extLst>
              </a:tr>
              <a:tr h="985724">
                <a:tc>
                  <a:txBody>
                    <a:bodyPr/>
                    <a:lstStyle/>
                    <a:p>
                      <a:pPr algn="ctr"/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PA8</a:t>
                      </a:r>
                    </a:p>
                  </a:txBody>
                  <a:tcPr marL="402336" marR="201168" marT="201168" marB="2011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915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41429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E91F5-891F-4D3A-8302-D641270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Setup With STM32F103C8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EB5087-A96B-4089-A1C2-E701FDD55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038488"/>
              </p:ext>
            </p:extLst>
          </p:nvPr>
        </p:nvGraphicFramePr>
        <p:xfrm>
          <a:off x="432225" y="2020502"/>
          <a:ext cx="11327550" cy="4343743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882749">
                  <a:extLst>
                    <a:ext uri="{9D8B030D-6E8A-4147-A177-3AD203B41FA5}">
                      <a16:colId xmlns:a16="http://schemas.microsoft.com/office/drawing/2014/main" val="954204181"/>
                    </a:ext>
                  </a:extLst>
                </a:gridCol>
                <a:gridCol w="7444801">
                  <a:extLst>
                    <a:ext uri="{9D8B030D-6E8A-4147-A177-3AD203B41FA5}">
                      <a16:colId xmlns:a16="http://schemas.microsoft.com/office/drawing/2014/main" val="2608126977"/>
                    </a:ext>
                  </a:extLst>
                </a:gridCol>
              </a:tblGrid>
              <a:tr h="1300127">
                <a:tc>
                  <a:txBody>
                    <a:bodyPr/>
                    <a:lstStyle/>
                    <a:p>
                      <a:pPr algn="ctr"/>
                      <a:r>
                        <a:rPr lang="en-US" sz="3100" b="0" cap="none" spc="6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MQ4 </a:t>
                      </a:r>
                    </a:p>
                  </a:txBody>
                  <a:tcPr marL="179741" marR="179741" marT="179741" marB="898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cap="none" spc="6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STM32F103C</a:t>
                      </a:r>
                    </a:p>
                    <a:p>
                      <a:pPr algn="ctr"/>
                      <a:endParaRPr lang="en-US" sz="3100" b="0" cap="none" spc="6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Black" panose="020B0A04020102020204" pitchFamily="34" charset="0"/>
                      </a:endParaRPr>
                    </a:p>
                  </a:txBody>
                  <a:tcPr marL="179741" marR="179741" marT="179741" marB="8987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553493"/>
                  </a:ext>
                </a:extLst>
              </a:tr>
              <a:tr h="760904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670678"/>
                  </a:ext>
                </a:extLst>
              </a:tr>
              <a:tr h="760904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VCC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5V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568903"/>
                  </a:ext>
                </a:extLst>
              </a:tr>
              <a:tr h="760904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PA9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06742"/>
                  </a:ext>
                </a:extLst>
              </a:tr>
              <a:tr h="760904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PB0 (optional)</a:t>
                      </a:r>
                    </a:p>
                  </a:txBody>
                  <a:tcPr marL="179741" marR="179741" marT="179741" marB="898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8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579670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60BE0-E0D4-4BFE-A477-721FBF87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ESP32 as a Receiver</a:t>
            </a:r>
          </a:p>
        </p:txBody>
      </p:sp>
      <p:pic>
        <p:nvPicPr>
          <p:cNvPr id="2050" name="Picture 2" descr="https://m.media-amazon.com/images/I/71cWkcAWwML._AC_UF894,1000_QL80_.jpg">
            <a:extLst>
              <a:ext uri="{FF2B5EF4-FFF2-40B4-BE49-F238E27FC236}">
                <a16:creationId xmlns:a16="http://schemas.microsoft.com/office/drawing/2014/main" id="{5843ED52-DEEE-4D78-88EA-8D593D682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r="-1" b="1301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B71DD9F-E4F0-4DC6-ACE9-B7E65B842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193" y="2418408"/>
            <a:ext cx="3253946" cy="3540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ESP32 is a powerful microcontroller with built-in Wi-Fi and Bluetooth capabilities.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134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E68361B-15BB-4ABE-B142-47BAB91F3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5065" y="1463040"/>
            <a:ext cx="3796306" cy="2690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Choose ESP32 ?</a:t>
            </a:r>
            <a:endParaRPr kumimoji="0" lang="en-US" altLang="en-US" sz="48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F45D69-A472-4367-B634-5B342FC7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18" y="1463039"/>
            <a:ext cx="5542387" cy="43004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Dual-Core Processor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Integrated Wi-Fi and Bluetooth.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Rich Peripheral Interface Options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Low Power Consumption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</a:rPr>
              <a:t>Affordability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88193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Home - Eurostat">
            <a:extLst>
              <a:ext uri="{FF2B5EF4-FFF2-40B4-BE49-F238E27FC236}">
                <a16:creationId xmlns:a16="http://schemas.microsoft.com/office/drawing/2014/main" id="{67D4A8B1-99A9-D51E-2860-DE2074B7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8" y="-172131"/>
            <a:ext cx="6253464" cy="15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4E6997-159D-F701-CD7C-90A6FD3DE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8" y="1781946"/>
            <a:ext cx="5716542" cy="34975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21D291-6F92-EA85-2C51-081A6D1C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09" y="1879042"/>
            <a:ext cx="6017991" cy="3400484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1A6D85EC-CBA9-B3AB-2EAE-223357754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492283"/>
                  </p:ext>
                </p:extLst>
              </p:nvPr>
            </p:nvGraphicFramePr>
            <p:xfrm>
              <a:off x="255639" y="1781946"/>
              <a:ext cx="5918370" cy="3497580"/>
            </p:xfrm>
            <a:graphic>
              <a:graphicData uri="http://schemas.microsoft.com/office/powerpoint/2016/slidezoom">
                <pslz:sldZm>
                  <pslz:sldZmObj sldId="277" cId="1454394375">
                    <pslz:zmPr id="{ACB814AF-7D08-41A8-B603-3A42F9C361D9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8370" cy="34975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Slide Zoom 3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A6D85EC-CBA9-B3AB-2EAE-223357754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639" y="1781946"/>
                <a:ext cx="5918370" cy="34975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14BBC85C-505E-226C-6CB5-5377EA703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5551687"/>
                  </p:ext>
                </p:extLst>
              </p:nvPr>
            </p:nvGraphicFramePr>
            <p:xfrm>
              <a:off x="6174008" y="1781946"/>
              <a:ext cx="5918369" cy="3157899"/>
            </p:xfrm>
            <a:graphic>
              <a:graphicData uri="http://schemas.microsoft.com/office/powerpoint/2016/slidezoom">
                <pslz:sldZm>
                  <pslz:sldZmObj sldId="278" cId="3879522478">
                    <pslz:zmPr id="{D371BD80-D7D8-4D8D-B3F8-647F2622B10A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8369" cy="31578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4BBC85C-505E-226C-6CB5-5377EA703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4008" y="1781946"/>
                <a:ext cx="5918369" cy="31578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326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AFBC3A-40EE-4A81-8535-2C3452E1B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"/>
          <a:stretch/>
        </p:blipFill>
        <p:spPr>
          <a:xfrm>
            <a:off x="0" y="145773"/>
            <a:ext cx="12192000" cy="6712227"/>
          </a:xfrm>
        </p:spPr>
      </p:pic>
    </p:spTree>
    <p:extLst>
      <p:ext uri="{BB962C8B-B14F-4D97-AF65-F5344CB8AC3E}">
        <p14:creationId xmlns:p14="http://schemas.microsoft.com/office/powerpoint/2010/main" val="637536651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456C-5A3A-4016-867E-7511BE9B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35" y="120915"/>
            <a:ext cx="11463130" cy="1325563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Arial Black" panose="020B0A04020102020204" pitchFamily="34" charset="0"/>
              </a:rPr>
              <a:t>ESP32 and LoRa Module Integration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E4A1CA-A7B4-487F-9DE4-ED8EEA061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75" t="50933" b="3384"/>
          <a:stretch/>
        </p:blipFill>
        <p:spPr>
          <a:xfrm>
            <a:off x="0" y="1232124"/>
            <a:ext cx="10449338" cy="550496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6CEDE3-251F-45F0-A7BF-3E86D35840FF}"/>
              </a:ext>
            </a:extLst>
          </p:cNvPr>
          <p:cNvGraphicFramePr>
            <a:graphicFrameLocks noGrp="1"/>
          </p:cNvGraphicFramePr>
          <p:nvPr/>
        </p:nvGraphicFramePr>
        <p:xfrm>
          <a:off x="7604538" y="1158240"/>
          <a:ext cx="4587462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3731">
                  <a:extLst>
                    <a:ext uri="{9D8B030D-6E8A-4147-A177-3AD203B41FA5}">
                      <a16:colId xmlns:a16="http://schemas.microsoft.com/office/drawing/2014/main" val="1619405964"/>
                    </a:ext>
                  </a:extLst>
                </a:gridCol>
                <a:gridCol w="2293731">
                  <a:extLst>
                    <a:ext uri="{9D8B030D-6E8A-4147-A177-3AD203B41FA5}">
                      <a16:colId xmlns:a16="http://schemas.microsoft.com/office/drawing/2014/main" val="1612603991"/>
                    </a:ext>
                  </a:extLst>
                </a:gridCol>
              </a:tblGrid>
              <a:tr h="10529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SX1278 (LoRa)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Black" panose="020B0A04020102020204" pitchFamily="34" charset="0"/>
                        </a:rPr>
                        <a:t>ESP32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452889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20142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538713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338404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99614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32437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32077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866329"/>
                  </a:ext>
                </a:extLst>
              </a:tr>
              <a:tr h="57161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7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483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0765" cy="6858000"/>
            <a:chOff x="7387421" y="0"/>
            <a:chExt cx="3070765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1905" y="1463992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96382" cy="6858000"/>
            <a:chOff x="2497421" y="-2512"/>
            <a:chExt cx="299638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64395" y="1430522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7276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54657" y="7536"/>
            <a:ext cx="13977686" cy="6858000"/>
            <a:chOff x="7387421" y="0"/>
            <a:chExt cx="30701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8630186" y="1381873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1268" y="1561054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667781" y="3380969"/>
              <a:ext cx="23566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87078" cy="6858000"/>
            <a:chOff x="2497421" y="-2512"/>
            <a:chExt cx="298707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55091" y="1464862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04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F49DF0-4B56-BFE4-A8B4-5CB335EB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essage&#10;&#10;Description automatically generated">
            <a:extLst>
              <a:ext uri="{FF2B5EF4-FFF2-40B4-BE49-F238E27FC236}">
                <a16:creationId xmlns:a16="http://schemas.microsoft.com/office/drawing/2014/main" id="{12D0A0B9-2203-ED4E-5B0E-3DE04E67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7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92518-4C43-9B85-F753-DE954577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0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in a helmet and a person in a helmet&#10;&#10;Description automatically generated with medium confidence">
            <a:extLst>
              <a:ext uri="{FF2B5EF4-FFF2-40B4-BE49-F238E27FC236}">
                <a16:creationId xmlns:a16="http://schemas.microsoft.com/office/drawing/2014/main" id="{DFCF5962-354E-C088-121C-88DCE691A8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4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078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afety vest&#10;&#10;Description automatically generated">
            <a:extLst>
              <a:ext uri="{FF2B5EF4-FFF2-40B4-BE49-F238E27FC236}">
                <a16:creationId xmlns:a16="http://schemas.microsoft.com/office/drawing/2014/main" id="{CFCA461A-0B90-64F8-6B0B-EBCA9D1B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0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0D634-A442-402E-095A-53DF44AA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B48FE-E09A-8713-97D0-A333A2CE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43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BE70D-F1A4-9ED8-FE46-36EE3FBAD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184885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4B072-3D03-13DA-CD99-37FC7F62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88393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1D2091-2230-6A55-6189-E480B644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Achievements Of The GUI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F726974-DDC5-72EB-33E3-5A4EA424DF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852538"/>
              </p:ext>
            </p:extLst>
          </p:nvPr>
        </p:nvGraphicFramePr>
        <p:xfrm>
          <a:off x="644057" y="2998839"/>
          <a:ext cx="9099711" cy="330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 descr="Processor">
            <a:extLst>
              <a:ext uri="{FF2B5EF4-FFF2-40B4-BE49-F238E27FC236}">
                <a16:creationId xmlns:a16="http://schemas.microsoft.com/office/drawing/2014/main" id="{DFE0D2B8-B366-3723-FBA6-AFC52A64609E}"/>
              </a:ext>
            </a:extLst>
          </p:cNvPr>
          <p:cNvSpPr/>
          <p:nvPr/>
        </p:nvSpPr>
        <p:spPr>
          <a:xfrm>
            <a:off x="8385635" y="3191865"/>
            <a:ext cx="1288025" cy="132150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16A7-EC20-36D8-E63A-541F9ACFC4BC}"/>
              </a:ext>
            </a:extLst>
          </p:cNvPr>
          <p:cNvSpPr txBox="1"/>
          <p:nvPr/>
        </p:nvSpPr>
        <p:spPr>
          <a:xfrm>
            <a:off x="7035544" y="4892244"/>
            <a:ext cx="431530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Real-time video processing and model selection functionality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8748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FB41-EC53-A688-714B-0DEFC33A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CECB49-D6CD-FD75-5B22-A4A37CC2A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2366" y="2819044"/>
            <a:ext cx="9590349" cy="28336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Worker Health Monitoring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Alerts and Automation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 Measures </a:t>
            </a:r>
          </a:p>
        </p:txBody>
      </p:sp>
    </p:spTree>
    <p:extLst>
      <p:ext uri="{BB962C8B-B14F-4D97-AF65-F5344CB8AC3E}">
        <p14:creationId xmlns:p14="http://schemas.microsoft.com/office/powerpoint/2010/main" val="636639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3407-AD01-F67F-6426-3AF335B0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7760643" cy="1624520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Worker Health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A0E5-9891-4D3E-15A1-EEBAA36B3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743200"/>
            <a:ext cx="7760645" cy="388620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4400" dirty="0"/>
              <a:t> Integrate wearable biometric sensors</a:t>
            </a:r>
          </a:p>
          <a:p>
            <a:r>
              <a:rPr lang="en-US" sz="4400" dirty="0"/>
              <a:t> Continuously monitor workers' vital signs</a:t>
            </a:r>
          </a:p>
          <a:p>
            <a:r>
              <a:rPr lang="en-US" sz="4400" dirty="0"/>
              <a:t> Use machine learning algorithms for personalized baseline establishment.</a:t>
            </a:r>
          </a:p>
        </p:txBody>
      </p:sp>
      <p:pic>
        <p:nvPicPr>
          <p:cNvPr id="4" name="Picture 3" descr="Heart Rate (Pulse) Sensor">
            <a:extLst>
              <a:ext uri="{FF2B5EF4-FFF2-40B4-BE49-F238E27FC236}">
                <a16:creationId xmlns:a16="http://schemas.microsoft.com/office/drawing/2014/main" id="{D0D864BF-AE18-BC96-87BF-6D35BD041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/>
          <a:stretch/>
        </p:blipFill>
        <p:spPr bwMode="auto">
          <a:xfrm>
            <a:off x="7892716" y="1798118"/>
            <a:ext cx="4299282" cy="48312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63051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48E3-4D1D-7D75-807A-49773CD0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79" y="50766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Alerts and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0CA1B-002A-5D36-E3EB-C2CACC2B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228"/>
            <a:ext cx="10515600" cy="1920624"/>
          </a:xfrm>
        </p:spPr>
        <p:txBody>
          <a:bodyPr/>
          <a:lstStyle/>
          <a:p>
            <a:r>
              <a:rPr lang="en-US" sz="4400" dirty="0"/>
              <a:t> real-time alerts for safety risks and operational inefficiencies.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58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8D8-5B51-5158-3A52-1117FD77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23" y="621236"/>
            <a:ext cx="10453450" cy="1350818"/>
          </a:xfrm>
        </p:spPr>
        <p:txBody>
          <a:bodyPr>
            <a:normAutofit/>
          </a:bodyPr>
          <a:lstStyle/>
          <a:p>
            <a:r>
              <a:rPr lang="en-US" sz="5400" b="1" dirty="0"/>
              <a:t>Cybersecurity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1043-05EE-D44B-07FD-0D201016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284808"/>
            <a:ext cx="9182096" cy="457319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 Strengthen cybersecurity across the system.</a:t>
            </a:r>
          </a:p>
          <a:p>
            <a:r>
              <a:rPr lang="en-US" sz="4000" dirty="0"/>
              <a:t> Implement encryption protocols and secure authentication.</a:t>
            </a:r>
          </a:p>
          <a:p>
            <a:r>
              <a:rPr lang="en-US" sz="4000" dirty="0"/>
              <a:t>Conduct regular security audits.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A29EE10C-E4F6-C2CF-41A9-FCA93BE8F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6899" y="4136413"/>
            <a:ext cx="2721588" cy="27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1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997147" y="7536"/>
            <a:ext cx="3142796" cy="6858000"/>
            <a:chOff x="5008146" y="45534"/>
            <a:chExt cx="3142796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008146" y="45534"/>
              <a:ext cx="2531711" cy="6858000"/>
              <a:chOff x="12494409" y="45534"/>
              <a:chExt cx="2531711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494409" y="45534"/>
                <a:ext cx="2507226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554539" y="3296504"/>
                <a:ext cx="24715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260327" y="120128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7040855" y="1374193"/>
              <a:ext cx="1581122" cy="63905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2996382" cy="6858000"/>
            <a:chOff x="2497421" y="-2512"/>
            <a:chExt cx="299638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64395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0C5C5A-B0D2-D008-D3D0-8D596602FED9}"/>
              </a:ext>
            </a:extLst>
          </p:cNvPr>
          <p:cNvSpPr txBox="1"/>
          <p:nvPr/>
        </p:nvSpPr>
        <p:spPr>
          <a:xfrm>
            <a:off x="10594255" y="1229032"/>
            <a:ext cx="13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5656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3DDB9A9-A024-76DE-3847-88F264E3570E}"/>
              </a:ext>
            </a:extLst>
          </p:cNvPr>
          <p:cNvGrpSpPr/>
          <p:nvPr/>
        </p:nvGrpSpPr>
        <p:grpSpPr>
          <a:xfrm>
            <a:off x="1681345" y="-43022"/>
            <a:ext cx="13320842" cy="6858000"/>
            <a:chOff x="5116876" y="30462"/>
            <a:chExt cx="2997282" cy="6858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B38741-3BC2-78F3-CB57-2BA5050F2CBB}"/>
                </a:ext>
              </a:extLst>
            </p:cNvPr>
            <p:cNvGrpSpPr/>
            <p:nvPr/>
          </p:nvGrpSpPr>
          <p:grpSpPr>
            <a:xfrm>
              <a:off x="5116876" y="30462"/>
              <a:ext cx="2518920" cy="6858000"/>
              <a:chOff x="12603139" y="30462"/>
              <a:chExt cx="2518920" cy="6858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0A99C0-C6CD-FEFD-DADE-F042D7728C97}"/>
                  </a:ext>
                </a:extLst>
              </p:cNvPr>
              <p:cNvSpPr/>
              <p:nvPr/>
            </p:nvSpPr>
            <p:spPr>
              <a:xfrm>
                <a:off x="12603139" y="30462"/>
                <a:ext cx="2518920" cy="6858000"/>
              </a:xfrm>
              <a:prstGeom prst="rect">
                <a:avLst/>
              </a:prstGeom>
              <a:solidFill>
                <a:srgbClr val="B1CB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B29183-4A38-B603-1BB8-8271D316909B}"/>
                  </a:ext>
                </a:extLst>
              </p:cNvPr>
              <p:cNvSpPr txBox="1"/>
              <p:nvPr/>
            </p:nvSpPr>
            <p:spPr>
              <a:xfrm>
                <a:off x="12650478" y="3291659"/>
                <a:ext cx="2471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Future work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13668-9222-5FEB-7269-31994313C394}"/>
                  </a:ext>
                </a:extLst>
              </p:cNvPr>
              <p:cNvSpPr txBox="1"/>
              <p:nvPr/>
            </p:nvSpPr>
            <p:spPr>
              <a:xfrm>
                <a:off x="13725929" y="1333999"/>
                <a:ext cx="13568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760BDE-CAEB-2264-5D26-BE5DCAD30090}"/>
                </a:ext>
              </a:extLst>
            </p:cNvPr>
            <p:cNvSpPr/>
            <p:nvPr/>
          </p:nvSpPr>
          <p:spPr>
            <a:xfrm rot="5400000">
              <a:off x="6941946" y="1404369"/>
              <a:ext cx="1866062" cy="478362"/>
            </a:xfrm>
            <a:prstGeom prst="triangle">
              <a:avLst/>
            </a:prstGeom>
            <a:solidFill>
              <a:srgbClr val="B1CB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730F1-8707-BC97-92BE-598F16778C31}"/>
              </a:ext>
            </a:extLst>
          </p:cNvPr>
          <p:cNvGrpSpPr/>
          <p:nvPr/>
        </p:nvGrpSpPr>
        <p:grpSpPr>
          <a:xfrm>
            <a:off x="790541" y="5024"/>
            <a:ext cx="3078728" cy="6858000"/>
            <a:chOff x="7387421" y="0"/>
            <a:chExt cx="3078728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B73844-5E9A-1741-3BA6-ED6FFEF19582}"/>
                </a:ext>
              </a:extLst>
            </p:cNvPr>
            <p:cNvSpPr/>
            <p:nvPr/>
          </p:nvSpPr>
          <p:spPr>
            <a:xfrm>
              <a:off x="7387421" y="0"/>
              <a:ext cx="2507226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8924BA-E911-6EDD-9E0E-9ACD819E1E08}"/>
                </a:ext>
              </a:extLst>
            </p:cNvPr>
            <p:cNvSpPr txBox="1"/>
            <p:nvPr/>
          </p:nvSpPr>
          <p:spPr>
            <a:xfrm>
              <a:off x="7952772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6AD81A-C69D-B455-A0B9-DE78D2F64C5C}"/>
                </a:ext>
              </a:extLst>
            </p:cNvPr>
            <p:cNvSpPr/>
            <p:nvPr/>
          </p:nvSpPr>
          <p:spPr>
            <a:xfrm rot="5400000">
              <a:off x="9399868" y="1455816"/>
              <a:ext cx="1569660" cy="562903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894-305F-30F4-932A-6F772161F493}"/>
                </a:ext>
              </a:extLst>
            </p:cNvPr>
            <p:cNvSpPr txBox="1"/>
            <p:nvPr/>
          </p:nvSpPr>
          <p:spPr>
            <a:xfrm>
              <a:off x="7481923" y="3431512"/>
              <a:ext cx="23566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Desktop Application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83980B-5A00-C1D5-1F0A-8821D128B00C}"/>
              </a:ext>
            </a:extLst>
          </p:cNvPr>
          <p:cNvGrpSpPr/>
          <p:nvPr/>
        </p:nvGrpSpPr>
        <p:grpSpPr>
          <a:xfrm>
            <a:off x="616114" y="2512"/>
            <a:ext cx="2935848" cy="6858000"/>
            <a:chOff x="4979931" y="45534"/>
            <a:chExt cx="2935848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31D24-52CB-E29B-6D8C-A529A3324593}"/>
                </a:ext>
              </a:extLst>
            </p:cNvPr>
            <p:cNvSpPr/>
            <p:nvPr/>
          </p:nvSpPr>
          <p:spPr>
            <a:xfrm>
              <a:off x="4979931" y="45534"/>
              <a:ext cx="2507226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FAAF6-3E41-A667-7A22-A0DAE05769E0}"/>
                </a:ext>
              </a:extLst>
            </p:cNvPr>
            <p:cNvSpPr txBox="1"/>
            <p:nvPr/>
          </p:nvSpPr>
          <p:spPr>
            <a:xfrm>
              <a:off x="5742036" y="1219199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F0EEB-4B93-CA67-9CE8-3A53B273CA3A}"/>
                </a:ext>
              </a:extLst>
            </p:cNvPr>
            <p:cNvSpPr/>
            <p:nvPr/>
          </p:nvSpPr>
          <p:spPr>
            <a:xfrm rot="5400000">
              <a:off x="6913407" y="1524929"/>
              <a:ext cx="1569660" cy="435085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DC987-62BE-55A1-7D8C-815050AFFCA6}"/>
                </a:ext>
              </a:extLst>
            </p:cNvPr>
            <p:cNvSpPr txBox="1"/>
            <p:nvPr/>
          </p:nvSpPr>
          <p:spPr>
            <a:xfrm>
              <a:off x="5109098" y="3429000"/>
              <a:ext cx="23179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Embedded system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E5CAD4-95FF-ADB0-3381-645450DA2B93}"/>
              </a:ext>
            </a:extLst>
          </p:cNvPr>
          <p:cNvGrpSpPr/>
          <p:nvPr/>
        </p:nvGrpSpPr>
        <p:grpSpPr>
          <a:xfrm>
            <a:off x="334025" y="-2512"/>
            <a:ext cx="3016017" cy="6858000"/>
            <a:chOff x="2497421" y="-2512"/>
            <a:chExt cx="3016017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C5C4E-10DE-E107-1D7C-C2E2F2687BEF}"/>
                </a:ext>
              </a:extLst>
            </p:cNvPr>
            <p:cNvSpPr/>
            <p:nvPr/>
          </p:nvSpPr>
          <p:spPr>
            <a:xfrm>
              <a:off x="2497421" y="-2512"/>
              <a:ext cx="2507226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A9F2FE-0191-985D-B8CA-C4750AA89AF5}"/>
                </a:ext>
              </a:extLst>
            </p:cNvPr>
            <p:cNvSpPr txBox="1"/>
            <p:nvPr/>
          </p:nvSpPr>
          <p:spPr>
            <a:xfrm>
              <a:off x="3429004" y="117179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B7865DA-CD44-69AB-D325-52CD181E1476}"/>
                </a:ext>
              </a:extLst>
            </p:cNvPr>
            <p:cNvSpPr/>
            <p:nvPr/>
          </p:nvSpPr>
          <p:spPr>
            <a:xfrm rot="5400000">
              <a:off x="4484030" y="1443408"/>
              <a:ext cx="1569660" cy="48915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84F7B2-3A5B-A877-8FD6-AA03F4A5C250}"/>
                </a:ext>
              </a:extLst>
            </p:cNvPr>
            <p:cNvSpPr txBox="1"/>
            <p:nvPr/>
          </p:nvSpPr>
          <p:spPr>
            <a:xfrm>
              <a:off x="2637508" y="3429000"/>
              <a:ext cx="21532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Computer vision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0F069F-7F42-202B-3988-792CF4CF41F1}"/>
              </a:ext>
            </a:extLst>
          </p:cNvPr>
          <p:cNvGrpSpPr/>
          <p:nvPr/>
        </p:nvGrpSpPr>
        <p:grpSpPr>
          <a:xfrm>
            <a:off x="7404" y="0"/>
            <a:ext cx="3082413" cy="6858000"/>
            <a:chOff x="0" y="0"/>
            <a:chExt cx="3082413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F45A70-D60B-A52A-919C-8C2F36301BF7}"/>
                </a:ext>
              </a:extLst>
            </p:cNvPr>
            <p:cNvSpPr/>
            <p:nvPr/>
          </p:nvSpPr>
          <p:spPr>
            <a:xfrm>
              <a:off x="0" y="0"/>
              <a:ext cx="250722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6A844-7E31-64D0-7255-08B1069AB92B}"/>
                </a:ext>
              </a:extLst>
            </p:cNvPr>
            <p:cNvSpPr txBox="1"/>
            <p:nvPr/>
          </p:nvSpPr>
          <p:spPr>
            <a:xfrm>
              <a:off x="747253" y="1229032"/>
              <a:ext cx="13568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B10CE2-5D56-8C5F-631A-C163BB16C98F}"/>
                </a:ext>
              </a:extLst>
            </p:cNvPr>
            <p:cNvSpPr/>
            <p:nvPr/>
          </p:nvSpPr>
          <p:spPr>
            <a:xfrm rot="5400000">
              <a:off x="2013677" y="1404080"/>
              <a:ext cx="1569660" cy="5678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D8A875-9DAF-5F94-E9F2-B997A03B0F11}"/>
                </a:ext>
              </a:extLst>
            </p:cNvPr>
            <p:cNvSpPr txBox="1"/>
            <p:nvPr/>
          </p:nvSpPr>
          <p:spPr>
            <a:xfrm>
              <a:off x="0" y="3474534"/>
              <a:ext cx="266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Introduction</a:t>
              </a:r>
              <a:endPara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5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211191526A343B9D4ACF8368AB783" ma:contentTypeVersion="15" ma:contentTypeDescription="Create a new document." ma:contentTypeScope="" ma:versionID="92838225b1fb795d171237b42a69e4c7">
  <xsd:schema xmlns:xsd="http://www.w3.org/2001/XMLSchema" xmlns:xs="http://www.w3.org/2001/XMLSchema" xmlns:p="http://schemas.microsoft.com/office/2006/metadata/properties" xmlns:ns3="ce46bb2c-2414-494e-86c0-04e52bf5dd06" xmlns:ns4="b51c00be-221c-4c5a-aff5-8562cce99c8b" targetNamespace="http://schemas.microsoft.com/office/2006/metadata/properties" ma:root="true" ma:fieldsID="ff7dff1d50c6ea40f91bb3a04e6e52b6" ns3:_="" ns4:_="">
    <xsd:import namespace="ce46bb2c-2414-494e-86c0-04e52bf5dd06"/>
    <xsd:import namespace="b51c00be-221c-4c5a-aff5-8562cce99c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LengthInSeconds" minOccurs="0"/>
                <xsd:element ref="ns4:MediaServiceDateTaken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46bb2c-2414-494e-86c0-04e52bf5dd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c00be-221c-4c5a-aff5-8562cce99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1c00be-221c-4c5a-aff5-8562cce99c8b" xsi:nil="true"/>
  </documentManagement>
</p:properties>
</file>

<file path=customXml/itemProps1.xml><?xml version="1.0" encoding="utf-8"?>
<ds:datastoreItem xmlns:ds="http://schemas.openxmlformats.org/officeDocument/2006/customXml" ds:itemID="{5CB5C4CB-1B30-4973-9553-91A9A00E5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46bb2c-2414-494e-86c0-04e52bf5dd06"/>
    <ds:schemaRef ds:uri="b51c00be-221c-4c5a-aff5-8562cce99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CDABC6-BFAC-427E-B9AC-93AE4CB9AC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A0EB7-91C2-4000-AE32-E6972CE8FAC5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ce46bb2c-2414-494e-86c0-04e52bf5dd06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b51c00be-221c-4c5a-aff5-8562cce99c8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1119</Words>
  <Application>Microsoft Office PowerPoint</Application>
  <PresentationFormat>Widescreen</PresentationFormat>
  <Paragraphs>420</Paragraphs>
  <Slides>98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2" baseType="lpstr">
      <vt:lpstr>Aharoni</vt:lpstr>
      <vt:lpstr>Aptos</vt:lpstr>
      <vt:lpstr>Aptos Display</vt:lpstr>
      <vt:lpstr>Arial</vt:lpstr>
      <vt:lpstr>Arial Black</vt:lpstr>
      <vt:lpstr>Bahnschrift SemiBold</vt:lpstr>
      <vt:lpstr>Berlin Sans FB Demi</vt:lpstr>
      <vt:lpstr>Calibri</vt:lpstr>
      <vt:lpstr>Candara</vt:lpstr>
      <vt:lpstr>Georgia</vt:lpstr>
      <vt:lpstr>Georgia Pro Light</vt:lpstr>
      <vt:lpstr>Leelawadee UI</vt:lpstr>
      <vt:lpstr>Times New Roman</vt:lpstr>
      <vt:lpstr>Office Theme</vt:lpstr>
      <vt:lpstr>Real time performance and safety monitoring in factory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Y.O.L.O</vt:lpstr>
      <vt:lpstr>YOLO</vt:lpstr>
      <vt:lpstr>YOLO</vt:lpstr>
      <vt:lpstr>YOLO | Key Features</vt:lpstr>
      <vt:lpstr>YOLO | Key Features</vt:lpstr>
      <vt:lpstr>YOLO | Key Features</vt:lpstr>
      <vt:lpstr>How YOLO Works</vt:lpstr>
      <vt:lpstr>YOLO</vt:lpstr>
      <vt:lpstr>YOLO| Steps – Dividing the Image</vt:lpstr>
      <vt:lpstr>YOLO| Steps – Dividing the Image</vt:lpstr>
      <vt:lpstr>YOLO| Steps – Bounding Box Prediction</vt:lpstr>
      <vt:lpstr>YOLO| Steps – Class Prediction</vt:lpstr>
      <vt:lpstr>Steps to Training Models</vt:lpstr>
      <vt:lpstr>Setup YOLOv8 </vt:lpstr>
      <vt:lpstr>Collecting dataset </vt:lpstr>
      <vt:lpstr>Annotation or labeling images</vt:lpstr>
      <vt:lpstr>PowerPoint Presentation</vt:lpstr>
      <vt:lpstr>YAML file</vt:lpstr>
      <vt:lpstr>Prediction 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Awake and Fainted Detection</vt:lpstr>
      <vt:lpstr>PowerPoint Presentation</vt:lpstr>
      <vt:lpstr>PowerPoint Presentation</vt:lpstr>
      <vt:lpstr>Fire Detection</vt:lpstr>
      <vt:lpstr>PowerPoint Presentation</vt:lpstr>
      <vt:lpstr>PowerPoint Presentation</vt:lpstr>
      <vt:lpstr>Example product: bottles of milk</vt:lpstr>
      <vt:lpstr>Product counting and Tracking  </vt:lpstr>
      <vt:lpstr>Counting and tracking 7 bottles  </vt:lpstr>
      <vt:lpstr>PowerPoint Presentation</vt:lpstr>
      <vt:lpstr>Good product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LoRa Communication</vt:lpstr>
      <vt:lpstr>Overview of LoRa Technology</vt:lpstr>
      <vt:lpstr>PowerPoint Presentation</vt:lpstr>
      <vt:lpstr>Key Features</vt:lpstr>
      <vt:lpstr>PowerPoint Presentation</vt:lpstr>
      <vt:lpstr>PowerPoint Presentation</vt:lpstr>
      <vt:lpstr>PowerPoint Presentation</vt:lpstr>
      <vt:lpstr>Managing Environmental Safety</vt:lpstr>
      <vt:lpstr>Data Flow</vt:lpstr>
      <vt:lpstr>PowerPoint Presentation</vt:lpstr>
      <vt:lpstr>Sensors Overview</vt:lpstr>
      <vt:lpstr>PowerPoint Presentation</vt:lpstr>
      <vt:lpstr>Why Choose DHT11? </vt:lpstr>
      <vt:lpstr>Understanding the MQ4 Sensor</vt:lpstr>
      <vt:lpstr>Why Choose MQ4? </vt:lpstr>
      <vt:lpstr>Microcontrollers Overview</vt:lpstr>
      <vt:lpstr>STM32 as a Sender</vt:lpstr>
      <vt:lpstr>Why Choose STM32 ?</vt:lpstr>
      <vt:lpstr>PowerPoint Presentation</vt:lpstr>
      <vt:lpstr>STM32 and LoRa Module Integration with the Sensors</vt:lpstr>
      <vt:lpstr>Hardware Setup With STM32F103C8</vt:lpstr>
      <vt:lpstr>Hardware Setup With STM32F103C8</vt:lpstr>
      <vt:lpstr>Hardware Setup With STM32F103C8</vt:lpstr>
      <vt:lpstr>ESP32 as a Receiver</vt:lpstr>
      <vt:lpstr>Why Choose ESP32 ?</vt:lpstr>
      <vt:lpstr>PowerPoint Presentation</vt:lpstr>
      <vt:lpstr>ESP32 and LoRa Module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Conclusion and Future Work</vt:lpstr>
      <vt:lpstr>Main Achievements Of The GUI</vt:lpstr>
      <vt:lpstr>Future Work</vt:lpstr>
      <vt:lpstr>Worker Health Monitoring</vt:lpstr>
      <vt:lpstr>Real-Time Alerts and Automation</vt:lpstr>
      <vt:lpstr>Cybersecurity Measures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sarasabry</dc:creator>
  <cp:lastModifiedBy>AbdelRahman Mohamed Ali Mohamed Ahmad</cp:lastModifiedBy>
  <cp:revision>9</cp:revision>
  <dcterms:created xsi:type="dcterms:W3CDTF">2024-06-21T23:20:11Z</dcterms:created>
  <dcterms:modified xsi:type="dcterms:W3CDTF">2024-06-23T07:52:04Z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0x010100693211191526A343B9D4ACF8368AB783</vt:lpwstr>
  </property>
</Properties>
</file>